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68" r:id="rId2"/>
    <p:sldId id="271" r:id="rId3"/>
    <p:sldId id="284" r:id="rId4"/>
    <p:sldId id="289" r:id="rId5"/>
    <p:sldId id="283" r:id="rId6"/>
    <p:sldId id="295" r:id="rId7"/>
    <p:sldId id="290" r:id="rId8"/>
    <p:sldId id="292" r:id="rId9"/>
    <p:sldId id="293" r:id="rId10"/>
    <p:sldId id="286" r:id="rId11"/>
    <p:sldId id="270" r:id="rId12"/>
    <p:sldId id="299" r:id="rId13"/>
    <p:sldId id="300" r:id="rId14"/>
  </p:sldIdLst>
  <p:sldSz cx="9144000" cy="6858000" type="screen4x3"/>
  <p:notesSz cx="6858000" cy="9144000"/>
  <p:embeddedFontLst>
    <p:embeddedFont>
      <p:font typeface="나눔고딕" panose="020B0600000101010101" charset="-127"/>
      <p:regular r:id="rId16"/>
      <p:bold r:id="rId17"/>
    </p:embeddedFont>
    <p:embeddedFont>
      <p:font typeface="나눔고딕 ExtraBold" panose="020B0600000101010101" charset="-127"/>
      <p:bold r:id="rId18"/>
    </p:embeddedFont>
    <p:embeddedFont>
      <p:font typeface="나눔고딕 Light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82FAB0"/>
    <a:srgbClr val="203864"/>
    <a:srgbClr val="8FD3F4"/>
    <a:srgbClr val="44546A"/>
    <a:srgbClr val="FFD966"/>
    <a:srgbClr val="A9D18E"/>
    <a:srgbClr val="518ECF"/>
    <a:srgbClr val="0C4BA8"/>
    <a:srgbClr val="C70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16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FF2F4-38F0-44D2-A25B-6E62D66853BB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2F7A5-5162-4239-BE75-FC4B703BA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4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소셜 </a:t>
            </a:r>
            <a:r>
              <a:rPr lang="ko-KR" altLang="en-US" dirty="0" err="1"/>
              <a:t>트레블</a:t>
            </a:r>
            <a:r>
              <a:rPr lang="en-US" altLang="ko-KR" dirty="0"/>
              <a:t>: </a:t>
            </a:r>
            <a:r>
              <a:rPr lang="ko-KR" altLang="en-US" dirty="0"/>
              <a:t>개별 관광객의 경험을 통한 정보와 평가가 공유되고 이를 통해 관광 활동에 참여하는 현상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10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1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6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여행사 </a:t>
            </a:r>
            <a:r>
              <a:rPr lang="ko-KR" altLang="en-US" dirty="0" err="1"/>
              <a:t>익스피디아는</a:t>
            </a:r>
            <a:r>
              <a:rPr lang="ko-KR" altLang="en-US" dirty="0"/>
              <a:t> 미디어가 여행패턴에 미치는 영향을 분석하고자 </a:t>
            </a:r>
            <a:r>
              <a:rPr lang="en-US" altLang="ko-KR" dirty="0"/>
              <a:t>2050 </a:t>
            </a:r>
            <a:r>
              <a:rPr lang="ko-KR" altLang="en-US" dirty="0"/>
              <a:t>남녀 </a:t>
            </a:r>
            <a:r>
              <a:rPr lang="en-US" altLang="ko-KR" dirty="0"/>
              <a:t>600</a:t>
            </a:r>
            <a:r>
              <a:rPr lang="ko-KR" altLang="en-US" dirty="0"/>
              <a:t>명을 대상으로 설문조사를 진행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5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3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여행사 </a:t>
            </a:r>
            <a:r>
              <a:rPr lang="ko-KR" altLang="en-US" dirty="0" err="1"/>
              <a:t>익스피디아는</a:t>
            </a:r>
            <a:r>
              <a:rPr lang="ko-KR" altLang="en-US" dirty="0"/>
              <a:t> 미디어가 여행패턴에 미치는 영향을 분석하고자 </a:t>
            </a:r>
            <a:r>
              <a:rPr lang="en-US" altLang="ko-KR" dirty="0"/>
              <a:t>2050 </a:t>
            </a:r>
            <a:r>
              <a:rPr lang="ko-KR" altLang="en-US" dirty="0"/>
              <a:t>남녀 </a:t>
            </a:r>
            <a:r>
              <a:rPr lang="en-US" altLang="ko-KR" dirty="0"/>
              <a:t>600</a:t>
            </a:r>
            <a:r>
              <a:rPr lang="ko-KR" altLang="en-US" dirty="0"/>
              <a:t>명을 대상으로 설문조사를 진행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7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여행사 </a:t>
            </a:r>
            <a:r>
              <a:rPr lang="ko-KR" altLang="en-US" dirty="0" err="1"/>
              <a:t>익스피디아는</a:t>
            </a:r>
            <a:r>
              <a:rPr lang="ko-KR" altLang="en-US" dirty="0"/>
              <a:t> 미디어가 여행패턴에 미치는 영향을 분석하고자 </a:t>
            </a:r>
            <a:r>
              <a:rPr lang="en-US" altLang="ko-KR" dirty="0"/>
              <a:t>2050 </a:t>
            </a:r>
            <a:r>
              <a:rPr lang="ko-KR" altLang="en-US" dirty="0"/>
              <a:t>남녀 </a:t>
            </a:r>
            <a:r>
              <a:rPr lang="en-US" altLang="ko-KR" dirty="0"/>
              <a:t>600</a:t>
            </a:r>
            <a:r>
              <a:rPr lang="ko-KR" altLang="en-US" dirty="0"/>
              <a:t>명을 대상으로 설문조사를 진행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2F7A5-5162-4239-BE75-FC4B703BA3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9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7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8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4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5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6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7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2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3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2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EC807-C993-4E3B-A24E-D7B1D0BD656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38F7-6AE5-42E9-8A78-9DD6A429C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6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12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44.jfif"/><Relationship Id="rId4" Type="http://schemas.microsoft.com/office/2007/relationships/hdphoto" Target="../media/hdphoto1.wdp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5.png"/><Relationship Id="rId15" Type="http://schemas.openxmlformats.org/officeDocument/2006/relationships/image" Target="../media/image56.pn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7.wdp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openxmlformats.org/officeDocument/2006/relationships/image" Target="../media/image63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60.jpg"/><Relationship Id="rId1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microsoft.com/office/2007/relationships/hdphoto" Target="../media/hdphoto2.wdp"/><Relationship Id="rId5" Type="http://schemas.openxmlformats.org/officeDocument/2006/relationships/image" Target="../media/image21.jpg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image" Target="../media/image20.jpg"/><Relationship Id="rId9" Type="http://schemas.microsoft.com/office/2007/relationships/hdphoto" Target="../media/hdphoto1.wdp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4.wdp"/><Relationship Id="rId18" Type="http://schemas.openxmlformats.org/officeDocument/2006/relationships/image" Target="../media/image36.sv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2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30.svg"/><Relationship Id="rId5" Type="http://schemas.microsoft.com/office/2007/relationships/hdphoto" Target="../media/hdphoto2.wdp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늘, 실외, 사람, 재생이(가) 표시된 사진&#10;&#10;자동 생성된 설명">
            <a:extLst>
              <a:ext uri="{FF2B5EF4-FFF2-40B4-BE49-F238E27FC236}">
                <a16:creationId xmlns:a16="http://schemas.microsoft.com/office/drawing/2014/main" id="{CED1C33F-2176-47A1-A846-C0BC9E0A1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" r="3054" b="152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4057B1-8195-4D64-B5AF-6DB077143B1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50000"/>
                </a:schemeClr>
              </a:gs>
              <a:gs pos="48000">
                <a:schemeClr val="accent1">
                  <a:alpha val="7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AF4963-BEA5-4A32-8235-9D5C5937710A}"/>
              </a:ext>
            </a:extLst>
          </p:cNvPr>
          <p:cNvGrpSpPr/>
          <p:nvPr/>
        </p:nvGrpSpPr>
        <p:grpSpPr>
          <a:xfrm rot="220622">
            <a:off x="6344697" y="2633240"/>
            <a:ext cx="4267432" cy="5109851"/>
            <a:chOff x="4677187" y="861054"/>
            <a:chExt cx="6665462" cy="71490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DC8D51-24E9-44CA-A2D5-61E7685E1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99335">
              <a:off x="4677187" y="3714439"/>
              <a:ext cx="5005880" cy="429566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1E9BAF-68C3-425C-A85A-835860421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7337"/>
            <a:stretch/>
          </p:blipFill>
          <p:spPr>
            <a:xfrm rot="8199335">
              <a:off x="6336769" y="861054"/>
              <a:ext cx="5005880" cy="312139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64A083-3CD4-49DE-89EB-F096B595BB87}"/>
              </a:ext>
            </a:extLst>
          </p:cNvPr>
          <p:cNvGrpSpPr/>
          <p:nvPr/>
        </p:nvGrpSpPr>
        <p:grpSpPr>
          <a:xfrm rot="220622">
            <a:off x="-2348359" y="-824124"/>
            <a:ext cx="4035289" cy="4987524"/>
            <a:chOff x="4731280" y="970863"/>
            <a:chExt cx="6302870" cy="69779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4A4E40-4EAA-4FBE-B620-002F94AD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07110">
              <a:off x="4731280" y="3653102"/>
              <a:ext cx="5005878" cy="42956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3108EB-5637-4E00-9F00-37E49772E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43" b="27337"/>
            <a:stretch/>
          </p:blipFill>
          <p:spPr>
            <a:xfrm rot="18990550">
              <a:off x="6028270" y="970863"/>
              <a:ext cx="5005880" cy="23162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080A0-3CD2-42D8-8B6C-949A699DB76E}"/>
              </a:ext>
            </a:extLst>
          </p:cNvPr>
          <p:cNvSpPr txBox="1"/>
          <p:nvPr/>
        </p:nvSpPr>
        <p:spPr>
          <a:xfrm>
            <a:off x="782130" y="1433087"/>
            <a:ext cx="5479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Life Shot Maker</a:t>
            </a:r>
            <a:endParaRPr lang="ko-KR" altLang="en-US" sz="6000" b="1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AEDF4-1EC1-4444-A8DD-45A36BDD549E}"/>
              </a:ext>
            </a:extLst>
          </p:cNvPr>
          <p:cNvSpPr txBox="1"/>
          <p:nvPr/>
        </p:nvSpPr>
        <p:spPr>
          <a:xfrm>
            <a:off x="834436" y="77206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pc="-15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KETI MOBIUS 2.0 IoT 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대회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E99DB-FD17-4BFA-B6F8-3E19E18BA478}"/>
              </a:ext>
            </a:extLst>
          </p:cNvPr>
          <p:cNvSpPr txBox="1"/>
          <p:nvPr/>
        </p:nvSpPr>
        <p:spPr>
          <a:xfrm>
            <a:off x="834436" y="2385793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rgbClr val="8FD3F4"/>
                    </a:gs>
                    <a:gs pos="100000">
                      <a:srgbClr val="82FAB0"/>
                    </a:gs>
                  </a:gsLst>
                  <a:lin ang="210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관광지에서 최고의 사진을 얻는 가장 쉬운 방법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3FEA97-8259-49AD-BB50-740011999F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55305" y="6122508"/>
            <a:ext cx="657333" cy="6081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FE90DD-13AA-462A-BD04-C1BC95A325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12638" y="6312212"/>
            <a:ext cx="361844" cy="27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74A5A2-124E-4418-A9DE-A76B906844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90" y="6339689"/>
            <a:ext cx="657333" cy="215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61C1D-E18B-460E-973C-EF0BADFC3C65}"/>
              </a:ext>
            </a:extLst>
          </p:cNvPr>
          <p:cNvSpPr txBox="1"/>
          <p:nvPr/>
        </p:nvSpPr>
        <p:spPr>
          <a:xfrm>
            <a:off x="238404" y="5989046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척척학사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정이수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안은솔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김유진 백승우 최지우</a:t>
            </a:r>
          </a:p>
        </p:txBody>
      </p:sp>
    </p:spTree>
    <p:extLst>
      <p:ext uri="{BB962C8B-B14F-4D97-AF65-F5344CB8AC3E}">
        <p14:creationId xmlns:p14="http://schemas.microsoft.com/office/powerpoint/2010/main" val="4145038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발전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068AB8-C587-4FF8-A6BD-6E8C1ED07E0F}"/>
              </a:ext>
            </a:extLst>
          </p:cNvPr>
          <p:cNvSpPr txBox="1"/>
          <p:nvPr/>
        </p:nvSpPr>
        <p:spPr>
          <a:xfrm>
            <a:off x="489736" y="4333114"/>
            <a:ext cx="1425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즉석 인화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제공</a:t>
            </a:r>
          </a:p>
        </p:txBody>
      </p:sp>
      <p:pic>
        <p:nvPicPr>
          <p:cNvPr id="25" name="그림 24" descr="실내, 텍스트, 노트북, 사람이(가) 표시된 사진&#10;&#10;자동 생성된 설명">
            <a:extLst>
              <a:ext uri="{FF2B5EF4-FFF2-40B4-BE49-F238E27FC236}">
                <a16:creationId xmlns:a16="http://schemas.microsoft.com/office/drawing/2014/main" id="{ECED17D3-7192-4983-AEF6-584327E278C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2" r="13337"/>
          <a:stretch/>
        </p:blipFill>
        <p:spPr>
          <a:xfrm>
            <a:off x="127757" y="985629"/>
            <a:ext cx="2232000" cy="2880000"/>
          </a:xfrm>
          <a:prstGeom prst="rect">
            <a:avLst/>
          </a:prstGeom>
        </p:spPr>
      </p:pic>
      <p:pic>
        <p:nvPicPr>
          <p:cNvPr id="16" name="그림 15" descr="벡터그래픽이(가) 표시된 사진&#10;&#10;자동 생성된 설명">
            <a:extLst>
              <a:ext uri="{FF2B5EF4-FFF2-40B4-BE49-F238E27FC236}">
                <a16:creationId xmlns:a16="http://schemas.microsoft.com/office/drawing/2014/main" id="{0442E8EF-732C-480D-B018-3BE9852B6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8" y="3504471"/>
            <a:ext cx="648000" cy="64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A2AB00-4EB4-490C-90A2-5D74FB6E709F}"/>
              </a:ext>
            </a:extLst>
          </p:cNvPr>
          <p:cNvSpPr/>
          <p:nvPr/>
        </p:nvSpPr>
        <p:spPr>
          <a:xfrm>
            <a:off x="2356665" y="3868539"/>
            <a:ext cx="2232000" cy="2591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3105BD-B63E-44C7-863D-3E91044D599F}"/>
              </a:ext>
            </a:extLst>
          </p:cNvPr>
          <p:cNvSpPr/>
          <p:nvPr/>
        </p:nvSpPr>
        <p:spPr>
          <a:xfrm>
            <a:off x="4591752" y="3868539"/>
            <a:ext cx="2232000" cy="2591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6153DD-0DDA-4233-8277-8902BF68730D}"/>
              </a:ext>
            </a:extLst>
          </p:cNvPr>
          <p:cNvSpPr/>
          <p:nvPr/>
        </p:nvSpPr>
        <p:spPr>
          <a:xfrm>
            <a:off x="6789007" y="3868540"/>
            <a:ext cx="2224800" cy="2591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73ACE-4A43-4225-9798-B7352B842CF6}"/>
              </a:ext>
            </a:extLst>
          </p:cNvPr>
          <p:cNvSpPr txBox="1"/>
          <p:nvPr/>
        </p:nvSpPr>
        <p:spPr>
          <a:xfrm>
            <a:off x="320006" y="5521853"/>
            <a:ext cx="182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키오스크에서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사진 인화 서비스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640636-84EA-4BFF-AF44-F4A323B0FBFF}"/>
              </a:ext>
            </a:extLst>
          </p:cNvPr>
          <p:cNvSpPr txBox="1"/>
          <p:nvPr/>
        </p:nvSpPr>
        <p:spPr>
          <a:xfrm>
            <a:off x="4841667" y="4302287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제공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 확보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F55EDA-69BC-436E-94B0-63DC4E98F4AA}"/>
              </a:ext>
            </a:extLst>
          </p:cNvPr>
          <p:cNvSpPr txBox="1"/>
          <p:nvPr/>
        </p:nvSpPr>
        <p:spPr>
          <a:xfrm>
            <a:off x="4859034" y="5343379"/>
            <a:ext cx="1763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경북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강원 등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주요 관광지자체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협력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15402-8A5D-4A19-A091-0D505D6F81FB}"/>
              </a:ext>
            </a:extLst>
          </p:cNvPr>
          <p:cNvSpPr txBox="1"/>
          <p:nvPr/>
        </p:nvSpPr>
        <p:spPr>
          <a:xfrm>
            <a:off x="2579275" y="4298920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필터링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30FF28-E2CE-4EE7-8692-8C8BB7E589E3}"/>
              </a:ext>
            </a:extLst>
          </p:cNvPr>
          <p:cNvSpPr txBox="1"/>
          <p:nvPr/>
        </p:nvSpPr>
        <p:spPr>
          <a:xfrm>
            <a:off x="2797072" y="5302152"/>
            <a:ext cx="1330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행인 제거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사진 꾸미기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기능 추가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469AA2-967B-4F79-8A8F-378C40619D13}"/>
              </a:ext>
            </a:extLst>
          </p:cNvPr>
          <p:cNvSpPr txBox="1"/>
          <p:nvPr/>
        </p:nvSpPr>
        <p:spPr>
          <a:xfrm>
            <a:off x="7259338" y="4275721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단기대여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79A52A-8A0A-4D4F-9241-EDA317B05CB8}"/>
              </a:ext>
            </a:extLst>
          </p:cNvPr>
          <p:cNvSpPr txBox="1"/>
          <p:nvPr/>
        </p:nvSpPr>
        <p:spPr>
          <a:xfrm>
            <a:off x="7144516" y="5370722"/>
            <a:ext cx="1547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대학교 축제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지역 축제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전시회 </a:t>
            </a:r>
            <a:r>
              <a:rPr lang="ko-KR" altLang="en-US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포토존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AD5DE55-6DA4-4610-88FE-6EF078EAD81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4" r="7152"/>
          <a:stretch/>
        </p:blipFill>
        <p:spPr>
          <a:xfrm>
            <a:off x="6802294" y="997178"/>
            <a:ext cx="2210708" cy="287999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994BFE-E67E-4503-8513-D2DC817DF538}"/>
              </a:ext>
            </a:extLst>
          </p:cNvPr>
          <p:cNvGrpSpPr/>
          <p:nvPr/>
        </p:nvGrpSpPr>
        <p:grpSpPr>
          <a:xfrm>
            <a:off x="7604752" y="3494766"/>
            <a:ext cx="648000" cy="648000"/>
            <a:chOff x="7601422" y="3534994"/>
            <a:chExt cx="648000" cy="648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5405DDC-F9E3-45C3-9732-C78A971E5689}"/>
                </a:ext>
              </a:extLst>
            </p:cNvPr>
            <p:cNvSpPr/>
            <p:nvPr/>
          </p:nvSpPr>
          <p:spPr>
            <a:xfrm>
              <a:off x="7601422" y="3534994"/>
              <a:ext cx="648000" cy="648000"/>
            </a:xfrm>
            <a:prstGeom prst="ellipse">
              <a:avLst/>
            </a:prstGeom>
            <a:solidFill>
              <a:srgbClr val="8F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 descr="운송이(가) 표시된 사진&#10;&#10;자동 생성된 설명">
              <a:extLst>
                <a:ext uri="{FF2B5EF4-FFF2-40B4-BE49-F238E27FC236}">
                  <a16:creationId xmlns:a16="http://schemas.microsoft.com/office/drawing/2014/main" id="{4DB2C437-C62D-4EAA-B04B-00EAF647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932" y="3613243"/>
              <a:ext cx="510914" cy="510914"/>
            </a:xfrm>
            <a:prstGeom prst="rect">
              <a:avLst/>
            </a:prstGeom>
          </p:spPr>
        </p:pic>
      </p:grpSp>
      <p:pic>
        <p:nvPicPr>
          <p:cNvPr id="23" name="그림 22" descr="실외, 물, 하늘, 나무이(가) 표시된 사진&#10;&#10;자동 생성된 설명">
            <a:extLst>
              <a:ext uri="{FF2B5EF4-FFF2-40B4-BE49-F238E27FC236}">
                <a16:creationId xmlns:a16="http://schemas.microsoft.com/office/drawing/2014/main" id="{9D11C115-0C22-440C-A3A4-6BB18A1DE865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8904" b="2174"/>
          <a:stretch/>
        </p:blipFill>
        <p:spPr>
          <a:xfrm>
            <a:off x="4559854" y="998447"/>
            <a:ext cx="2232000" cy="2880000"/>
          </a:xfrm>
          <a:prstGeom prst="rect">
            <a:avLst/>
          </a:prstGeom>
        </p:spPr>
      </p:pic>
      <p:pic>
        <p:nvPicPr>
          <p:cNvPr id="29" name="그림 28" descr="담장, 수영이(가) 표시된 사진&#10;&#10;자동 생성된 설명">
            <a:extLst>
              <a:ext uri="{FF2B5EF4-FFF2-40B4-BE49-F238E27FC236}">
                <a16:creationId xmlns:a16="http://schemas.microsoft.com/office/drawing/2014/main" id="{D8934764-66A5-44FD-A840-63A9681E413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6"/>
          <a:stretch/>
        </p:blipFill>
        <p:spPr>
          <a:xfrm>
            <a:off x="2359755" y="998074"/>
            <a:ext cx="2232000" cy="2880000"/>
          </a:xfrm>
          <a:prstGeom prst="rect">
            <a:avLst/>
          </a:prstGeom>
        </p:spPr>
      </p:pic>
      <p:pic>
        <p:nvPicPr>
          <p:cNvPr id="49" name="그림 4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1FDDC16-5DD6-4293-B1C5-A8DB625993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56" y="3516360"/>
            <a:ext cx="648000" cy="648000"/>
          </a:xfrm>
          <a:prstGeom prst="rect">
            <a:avLst/>
          </a:prstGeom>
        </p:spPr>
      </p:pic>
      <p:pic>
        <p:nvPicPr>
          <p:cNvPr id="54" name="그림 53" descr="벡터그래픽이(가) 표시된 사진&#10;&#10;자동 생성된 설명">
            <a:extLst>
              <a:ext uri="{FF2B5EF4-FFF2-40B4-BE49-F238E27FC236}">
                <a16:creationId xmlns:a16="http://schemas.microsoft.com/office/drawing/2014/main" id="{A76F4B64-D294-4D95-ACB0-6F316A994B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13" y="3501150"/>
            <a:ext cx="648000" cy="64800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358238F-D26E-469F-AC0D-BA4333B20718}"/>
              </a:ext>
            </a:extLst>
          </p:cNvPr>
          <p:cNvSpPr/>
          <p:nvPr/>
        </p:nvSpPr>
        <p:spPr>
          <a:xfrm>
            <a:off x="127586" y="982724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52B8C64-C35C-495C-A5BB-0AC895FAA44C}"/>
              </a:ext>
            </a:extLst>
          </p:cNvPr>
          <p:cNvSpPr/>
          <p:nvPr/>
        </p:nvSpPr>
        <p:spPr>
          <a:xfrm>
            <a:off x="2353353" y="984124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0A1B39-4AA6-4E4C-B115-8EDCD143A90D}"/>
              </a:ext>
            </a:extLst>
          </p:cNvPr>
          <p:cNvSpPr/>
          <p:nvPr/>
        </p:nvSpPr>
        <p:spPr>
          <a:xfrm>
            <a:off x="4562701" y="990895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54C688-CD1B-4870-9B31-10D37BC41293}"/>
              </a:ext>
            </a:extLst>
          </p:cNvPr>
          <p:cNvSpPr/>
          <p:nvPr/>
        </p:nvSpPr>
        <p:spPr>
          <a:xfrm>
            <a:off x="6787079" y="982492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F3EF12-7846-4B39-BBDD-BC40A5082549}"/>
              </a:ext>
            </a:extLst>
          </p:cNvPr>
          <p:cNvSpPr/>
          <p:nvPr/>
        </p:nvSpPr>
        <p:spPr>
          <a:xfrm>
            <a:off x="2352162" y="977502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FF0752-C3FE-486D-BE96-46AA2196296F}"/>
              </a:ext>
            </a:extLst>
          </p:cNvPr>
          <p:cNvSpPr/>
          <p:nvPr/>
        </p:nvSpPr>
        <p:spPr>
          <a:xfrm>
            <a:off x="4570294" y="981946"/>
            <a:ext cx="2232000" cy="5483952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F1A376-80EE-4451-B63E-F5B81C504775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9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4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실외, 산, 자연이(가) 표시된 사진&#10;&#10;자동 생성된 설명">
            <a:extLst>
              <a:ext uri="{FF2B5EF4-FFF2-40B4-BE49-F238E27FC236}">
                <a16:creationId xmlns:a16="http://schemas.microsoft.com/office/drawing/2014/main" id="{604D87B1-500C-4D4E-AD12-F4A7B3208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B0B29F-0C11-4C39-AEF2-2D7F5A5950D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C7BD83-FA02-41F9-8B83-B268D9A42DD5}"/>
              </a:ext>
            </a:extLst>
          </p:cNvPr>
          <p:cNvCxnSpPr>
            <a:cxnSpLocks/>
          </p:cNvCxnSpPr>
          <p:nvPr/>
        </p:nvCxnSpPr>
        <p:spPr>
          <a:xfrm>
            <a:off x="893419" y="1661020"/>
            <a:ext cx="47985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BCFBDA-D9E5-41D2-A77B-1536761F4375}"/>
              </a:ext>
            </a:extLst>
          </p:cNvPr>
          <p:cNvSpPr txBox="1"/>
          <p:nvPr/>
        </p:nvSpPr>
        <p:spPr>
          <a:xfrm>
            <a:off x="1052313" y="2514600"/>
            <a:ext cx="448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Life Shot Maker</a:t>
            </a:r>
            <a:endParaRPr lang="ko-KR" altLang="en-US" sz="4000" spc="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EFA2A-41A1-48E3-B40F-A73DAAA109AD}"/>
              </a:ext>
            </a:extLst>
          </p:cNvPr>
          <p:cNvSpPr txBox="1"/>
          <p:nvPr/>
        </p:nvSpPr>
        <p:spPr>
          <a:xfrm>
            <a:off x="1115632" y="214526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pc="-15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KETI MOBIUS 2.0 IoT </a:t>
            </a:r>
            <a:r>
              <a:rPr lang="ko-KR" altLang="en-US" spc="-15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대회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95F23-AB94-492B-8AE8-BA52BF464174}"/>
              </a:ext>
            </a:extLst>
          </p:cNvPr>
          <p:cNvSpPr txBox="1"/>
          <p:nvPr/>
        </p:nvSpPr>
        <p:spPr>
          <a:xfrm>
            <a:off x="952125" y="3183513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rgbClr val="8FD3F4"/>
                    </a:gs>
                    <a:gs pos="100000">
                      <a:srgbClr val="82FAB0"/>
                    </a:gs>
                  </a:gsLst>
                  <a:lin ang="21594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관광지에서 최고의 사진을 얻는 가장 쉬운 방법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0C134D-2B64-4006-9D79-85B0F9FACE98}"/>
              </a:ext>
            </a:extLst>
          </p:cNvPr>
          <p:cNvCxnSpPr>
            <a:cxnSpLocks/>
          </p:cNvCxnSpPr>
          <p:nvPr/>
        </p:nvCxnSpPr>
        <p:spPr>
          <a:xfrm>
            <a:off x="893419" y="3935835"/>
            <a:ext cx="47985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7FCE744-489D-4C69-BC75-6D64F84FD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55305" y="6122508"/>
            <a:ext cx="657333" cy="6081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17AC61-3B33-4A05-BD96-5C862C2A7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12638" y="6312212"/>
            <a:ext cx="361844" cy="279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F06EA7-D29D-4885-855E-F5610463C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90" y="6339689"/>
            <a:ext cx="657333" cy="215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981B7-4F89-457C-9D16-C0B018D93B7C}"/>
              </a:ext>
            </a:extLst>
          </p:cNvPr>
          <p:cNvSpPr txBox="1"/>
          <p:nvPr/>
        </p:nvSpPr>
        <p:spPr>
          <a:xfrm>
            <a:off x="238404" y="5989046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척척학사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정이수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안은솔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김유진 백승우 최지우</a:t>
            </a:r>
          </a:p>
        </p:txBody>
      </p:sp>
    </p:spTree>
    <p:extLst>
      <p:ext uri="{BB962C8B-B14F-4D97-AF65-F5344CB8AC3E}">
        <p14:creationId xmlns:p14="http://schemas.microsoft.com/office/powerpoint/2010/main" val="80767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BF9C55-CAB1-4C73-9F91-55DDD92E967A}"/>
              </a:ext>
            </a:extLst>
          </p:cNvPr>
          <p:cNvSpPr txBox="1"/>
          <p:nvPr/>
        </p:nvSpPr>
        <p:spPr>
          <a:xfrm>
            <a:off x="163824" y="39132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 모델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67C7A5-BDE2-41A9-847A-5460BDE1AA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t="42662" r="26945" b="27123"/>
          <a:stretch/>
        </p:blipFill>
        <p:spPr>
          <a:xfrm>
            <a:off x="3139627" y="3004573"/>
            <a:ext cx="2833286" cy="1345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0CC094-E784-438E-8A46-EFBFDFB267F4}"/>
              </a:ext>
            </a:extLst>
          </p:cNvPr>
          <p:cNvSpPr txBox="1"/>
          <p:nvPr/>
        </p:nvSpPr>
        <p:spPr>
          <a:xfrm>
            <a:off x="463273" y="1901632"/>
            <a:ext cx="3659541" cy="369332"/>
          </a:xfrm>
          <a:prstGeom prst="rect">
            <a:avLst/>
          </a:prstGeom>
          <a:solidFill>
            <a:srgbClr val="4454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단기</a:t>
            </a:r>
            <a:r>
              <a:rPr lang="en-US" altLang="ko-KR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대여 </a:t>
            </a:r>
            <a:r>
              <a:rPr lang="en-US" altLang="ko-KR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 (</a:t>
            </a:r>
            <a:r>
              <a:rPr lang="ko-KR" altLang="en-US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</a:t>
            </a:r>
            <a:r>
              <a:rPr lang="en-US" altLang="ko-KR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관광지 판매</a:t>
            </a:r>
            <a:endParaRPr lang="en-US" altLang="ko-KR" spc="-150" dirty="0">
              <a:solidFill>
                <a:srgbClr val="82FAB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79FC94-5D0A-4662-AEED-E3F2057BB241}"/>
              </a:ext>
            </a:extLst>
          </p:cNvPr>
          <p:cNvSpPr txBox="1"/>
          <p:nvPr/>
        </p:nvSpPr>
        <p:spPr>
          <a:xfrm>
            <a:off x="441127" y="4357455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학교 축제</a:t>
            </a:r>
            <a:r>
              <a:rPr lang="en-US" altLang="ko-KR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지역 축제</a:t>
            </a:r>
            <a:endParaRPr lang="en-US" altLang="ko-KR" spc="-1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영화관 </a:t>
            </a:r>
            <a:r>
              <a:rPr lang="ko-KR" altLang="en-US" spc="-15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포토존</a:t>
            </a:r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</a:t>
            </a:r>
            <a:endParaRPr lang="en-US" altLang="ko-KR" spc="-1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2B49F4-D324-4474-AE59-8A526F6920B9}"/>
              </a:ext>
            </a:extLst>
          </p:cNvPr>
          <p:cNvSpPr txBox="1"/>
          <p:nvPr/>
        </p:nvSpPr>
        <p:spPr>
          <a:xfrm>
            <a:off x="6850958" y="4357454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 이용자</a:t>
            </a:r>
            <a:endParaRPr lang="en-US" altLang="ko-KR" spc="-1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en-US" altLang="ko-KR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관광객</a:t>
            </a:r>
            <a:r>
              <a:rPr lang="en-US" altLang="ko-KR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pic>
        <p:nvPicPr>
          <p:cNvPr id="28" name="그래픽 27" descr="여성 프로필">
            <a:extLst>
              <a:ext uri="{FF2B5EF4-FFF2-40B4-BE49-F238E27FC236}">
                <a16:creationId xmlns:a16="http://schemas.microsoft.com/office/drawing/2014/main" id="{AD1D62EC-EEA6-4C08-8BA9-A4E03F08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8304" y="3016104"/>
            <a:ext cx="1322276" cy="13222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7A37B8-52C6-4598-9013-EC66D833C081}"/>
              </a:ext>
            </a:extLst>
          </p:cNvPr>
          <p:cNvGrpSpPr/>
          <p:nvPr/>
        </p:nvGrpSpPr>
        <p:grpSpPr>
          <a:xfrm>
            <a:off x="5969459" y="2845936"/>
            <a:ext cx="917492" cy="1354100"/>
            <a:chOff x="5593808" y="2807403"/>
            <a:chExt cx="917492" cy="1354100"/>
          </a:xfrm>
        </p:grpSpPr>
        <p:pic>
          <p:nvPicPr>
            <p:cNvPr id="6" name="그래픽 5" descr="줄 화살표: 일자형">
              <a:extLst>
                <a:ext uri="{FF2B5EF4-FFF2-40B4-BE49-F238E27FC236}">
                  <a16:creationId xmlns:a16="http://schemas.microsoft.com/office/drawing/2014/main" id="{B548BD29-60D6-47D4-B946-F6F7BD5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5593808" y="2807403"/>
              <a:ext cx="917492" cy="914400"/>
            </a:xfrm>
            <a:prstGeom prst="rect">
              <a:avLst/>
            </a:prstGeom>
          </p:spPr>
        </p:pic>
        <p:pic>
          <p:nvPicPr>
            <p:cNvPr id="31" name="그래픽 30" descr="줄 화살표: 일자형">
              <a:extLst>
                <a:ext uri="{FF2B5EF4-FFF2-40B4-BE49-F238E27FC236}">
                  <a16:creationId xmlns:a16="http://schemas.microsoft.com/office/drawing/2014/main" id="{00B396C1-E2EB-4A63-96A1-96374A7F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93808" y="3247103"/>
              <a:ext cx="917492" cy="9144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788A65-DFC4-4C53-A1BF-0CDDE2BFEBF5}"/>
              </a:ext>
            </a:extLst>
          </p:cNvPr>
          <p:cNvGrpSpPr/>
          <p:nvPr/>
        </p:nvGrpSpPr>
        <p:grpSpPr>
          <a:xfrm>
            <a:off x="2253597" y="2851123"/>
            <a:ext cx="920986" cy="1371949"/>
            <a:chOff x="2491861" y="2793024"/>
            <a:chExt cx="920986" cy="1371949"/>
          </a:xfrm>
        </p:grpSpPr>
        <p:pic>
          <p:nvPicPr>
            <p:cNvPr id="27" name="그래픽 26" descr="줄 화살표: 일자형">
              <a:extLst>
                <a:ext uri="{FF2B5EF4-FFF2-40B4-BE49-F238E27FC236}">
                  <a16:creationId xmlns:a16="http://schemas.microsoft.com/office/drawing/2014/main" id="{C442F41D-35ED-4A87-8C0C-4AAF99D3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2495355" y="3250573"/>
              <a:ext cx="917492" cy="914400"/>
            </a:xfrm>
            <a:prstGeom prst="rect">
              <a:avLst/>
            </a:prstGeom>
          </p:spPr>
        </p:pic>
        <p:pic>
          <p:nvPicPr>
            <p:cNvPr id="29" name="그래픽 28" descr="줄 화살표: 일자형">
              <a:extLst>
                <a:ext uri="{FF2B5EF4-FFF2-40B4-BE49-F238E27FC236}">
                  <a16:creationId xmlns:a16="http://schemas.microsoft.com/office/drawing/2014/main" id="{9F7BBAA1-96F3-4D0B-810C-7F0862B79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91861" y="2793024"/>
              <a:ext cx="917492" cy="9144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E8518C-43B5-4D4B-AFA7-D663A5A80501}"/>
              </a:ext>
            </a:extLst>
          </p:cNvPr>
          <p:cNvGrpSpPr/>
          <p:nvPr/>
        </p:nvGrpSpPr>
        <p:grpSpPr>
          <a:xfrm>
            <a:off x="607901" y="2841099"/>
            <a:ext cx="1635411" cy="1473462"/>
            <a:chOff x="582000" y="2638318"/>
            <a:chExt cx="1635411" cy="1473462"/>
          </a:xfrm>
        </p:grpSpPr>
        <p:pic>
          <p:nvPicPr>
            <p:cNvPr id="26" name="그래픽 25" descr="학교">
              <a:extLst>
                <a:ext uri="{FF2B5EF4-FFF2-40B4-BE49-F238E27FC236}">
                  <a16:creationId xmlns:a16="http://schemas.microsoft.com/office/drawing/2014/main" id="{4D7B8B45-019F-48AA-B220-45545BA6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9288" y="2993657"/>
              <a:ext cx="1118123" cy="1118123"/>
            </a:xfrm>
            <a:prstGeom prst="rect">
              <a:avLst/>
            </a:prstGeom>
          </p:spPr>
        </p:pic>
        <p:pic>
          <p:nvPicPr>
            <p:cNvPr id="30" name="그래픽 29" descr="클래퍼 보드">
              <a:extLst>
                <a:ext uri="{FF2B5EF4-FFF2-40B4-BE49-F238E27FC236}">
                  <a16:creationId xmlns:a16="http://schemas.microsoft.com/office/drawing/2014/main" id="{A81F229F-6A73-4443-8A82-FC7F821F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2000" y="2638318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267B9D-D9C4-4CC2-A2C2-9B2642B53044}"/>
              </a:ext>
            </a:extLst>
          </p:cNvPr>
          <p:cNvSpPr txBox="1"/>
          <p:nvPr/>
        </p:nvSpPr>
        <p:spPr>
          <a:xfrm>
            <a:off x="5021188" y="1899095"/>
            <a:ext cx="3659541" cy="369332"/>
          </a:xfrm>
          <a:prstGeom prst="rect">
            <a:avLst/>
          </a:prstGeom>
          <a:solidFill>
            <a:srgbClr val="4454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 판매</a:t>
            </a:r>
            <a:endParaRPr lang="en-US" altLang="ko-KR" spc="-150" dirty="0">
              <a:solidFill>
                <a:srgbClr val="82FAB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 descr="벡터그래픽, 텍스트, 명함이(가) 표시된 사진&#10;&#10;자동 생성된 설명">
            <a:extLst>
              <a:ext uri="{FF2B5EF4-FFF2-40B4-BE49-F238E27FC236}">
                <a16:creationId xmlns:a16="http://schemas.microsoft.com/office/drawing/2014/main" id="{3F2D08B6-15F1-4B74-A464-B9D527E37C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78" y="4249038"/>
            <a:ext cx="638485" cy="638485"/>
          </a:xfrm>
          <a:prstGeom prst="rect">
            <a:avLst/>
          </a:prstGeom>
        </p:spPr>
      </p:pic>
      <p:pic>
        <p:nvPicPr>
          <p:cNvPr id="34" name="그림 33" descr="벡터그래픽, 텍스트, 명함이(가) 표시된 사진&#10;&#10;자동 생성된 설명">
            <a:extLst>
              <a:ext uri="{FF2B5EF4-FFF2-40B4-BE49-F238E27FC236}">
                <a16:creationId xmlns:a16="http://schemas.microsoft.com/office/drawing/2014/main" id="{3F97F3B2-0207-44EE-9476-6873532A28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8594" y="4249037"/>
            <a:ext cx="638485" cy="6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3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BF9C55-CAB1-4C73-9F91-55DDD92E967A}"/>
              </a:ext>
            </a:extLst>
          </p:cNvPr>
          <p:cNvSpPr txBox="1"/>
          <p:nvPr/>
        </p:nvSpPr>
        <p:spPr>
          <a:xfrm>
            <a:off x="163824" y="391329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F82BFF-5FAD-4380-B473-C80D64B7C702}"/>
              </a:ext>
            </a:extLst>
          </p:cNvPr>
          <p:cNvGrpSpPr/>
          <p:nvPr/>
        </p:nvGrpSpPr>
        <p:grpSpPr>
          <a:xfrm>
            <a:off x="5787532" y="1444389"/>
            <a:ext cx="2754596" cy="1846967"/>
            <a:chOff x="4819888" y="3987913"/>
            <a:chExt cx="2754596" cy="18469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0CC094-E784-438E-8A46-EFBFDFB267F4}"/>
                </a:ext>
              </a:extLst>
            </p:cNvPr>
            <p:cNvSpPr txBox="1"/>
            <p:nvPr/>
          </p:nvSpPr>
          <p:spPr>
            <a:xfrm>
              <a:off x="5122541" y="5468085"/>
              <a:ext cx="2451943" cy="366795"/>
            </a:xfrm>
            <a:prstGeom prst="rect">
              <a:avLst/>
            </a:prstGeom>
            <a:solidFill>
              <a:srgbClr val="4454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82FAB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Raspberry pi (+camera)</a:t>
              </a:r>
            </a:p>
          </p:txBody>
        </p:sp>
        <p:pic>
          <p:nvPicPr>
            <p:cNvPr id="10" name="그림 9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79C7474D-103B-42D8-BE11-04B1FA62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88" y="3987913"/>
              <a:ext cx="1979170" cy="132250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060C45-BD75-4A01-89F7-BDC06D4F0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636" y="4550407"/>
              <a:ext cx="979974" cy="72394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9711397-6EAB-4B63-A6DF-DBA230B77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625" l="10000" r="90253">
                        <a14:foregroundMark x1="10127" y1="63594" x2="10127" y2="63594"/>
                        <a14:foregroundMark x1="58861" y1="90781" x2="58861" y2="90781"/>
                        <a14:foregroundMark x1="90253" y1="59688" x2="90253" y2="5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1533540"/>
            <a:ext cx="1549321" cy="12551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6452E2-224A-40D1-8FD2-BCD440F64A0B}"/>
              </a:ext>
            </a:extLst>
          </p:cNvPr>
          <p:cNvSpPr txBox="1"/>
          <p:nvPr/>
        </p:nvSpPr>
        <p:spPr>
          <a:xfrm>
            <a:off x="453429" y="1210218"/>
            <a:ext cx="293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Life Shot Maker (LSM) Server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573D3B-0A03-46D7-8EC9-3ADF32FF315B}"/>
              </a:ext>
            </a:extLst>
          </p:cNvPr>
          <p:cNvSpPr txBox="1"/>
          <p:nvPr/>
        </p:nvSpPr>
        <p:spPr>
          <a:xfrm>
            <a:off x="4043707" y="118420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Kiosk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D6B4E3-1C75-4FB8-840F-B47E60C7AA99}"/>
              </a:ext>
            </a:extLst>
          </p:cNvPr>
          <p:cNvSpPr txBox="1"/>
          <p:nvPr/>
        </p:nvSpPr>
        <p:spPr>
          <a:xfrm>
            <a:off x="6758093" y="115447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3C653C-F0A9-4D01-93A5-C7D61FADCBD0}"/>
              </a:ext>
            </a:extLst>
          </p:cNvPr>
          <p:cNvGrpSpPr/>
          <p:nvPr/>
        </p:nvGrpSpPr>
        <p:grpSpPr>
          <a:xfrm>
            <a:off x="588304" y="3564293"/>
            <a:ext cx="8130355" cy="2574929"/>
            <a:chOff x="506822" y="3752212"/>
            <a:chExt cx="8130355" cy="2574929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016AE8F-15CF-4D21-B9F5-F1B0FDA4EDAB}"/>
                </a:ext>
              </a:extLst>
            </p:cNvPr>
            <p:cNvSpPr/>
            <p:nvPr/>
          </p:nvSpPr>
          <p:spPr>
            <a:xfrm>
              <a:off x="506822" y="3752212"/>
              <a:ext cx="8130355" cy="2574929"/>
            </a:xfrm>
            <a:prstGeom prst="roundRect">
              <a:avLst>
                <a:gd name="adj" fmla="val 5573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6C18363-5437-4D33-A537-E305E5FDB5D3}"/>
                </a:ext>
              </a:extLst>
            </p:cNvPr>
            <p:cNvGrpSpPr/>
            <p:nvPr/>
          </p:nvGrpSpPr>
          <p:grpSpPr>
            <a:xfrm>
              <a:off x="1175953" y="4327556"/>
              <a:ext cx="632213" cy="1268147"/>
              <a:chOff x="1893456" y="4494450"/>
              <a:chExt cx="632213" cy="1268147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55833C12-5FD0-4B5F-BB95-C27A08B607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3456" y="4494450"/>
                <a:ext cx="12084" cy="12666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9D47E527-03E6-49B8-BF99-D26969EC1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5540" y="5058022"/>
                <a:ext cx="5377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7202AC7E-D028-4A3D-9AA9-FE0EDF881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3456" y="5761099"/>
                <a:ext cx="632213" cy="14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94EF4E-BF76-4907-8B0A-0BBE3AD2595C}"/>
                </a:ext>
              </a:extLst>
            </p:cNvPr>
            <p:cNvSpPr txBox="1"/>
            <p:nvPr/>
          </p:nvSpPr>
          <p:spPr>
            <a:xfrm>
              <a:off x="905094" y="4061559"/>
              <a:ext cx="811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IN-CSE</a:t>
              </a:r>
              <a:endParaRPr lang="ko-KR" altLang="en-US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7A0F28-A2BD-4635-82A8-BC0D8198A43F}"/>
                </a:ext>
              </a:extLst>
            </p:cNvPr>
            <p:cNvSpPr txBox="1"/>
            <p:nvPr/>
          </p:nvSpPr>
          <p:spPr>
            <a:xfrm>
              <a:off x="1612208" y="5396996"/>
              <a:ext cx="720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IN-AE</a:t>
              </a:r>
              <a:endParaRPr lang="ko-KR" altLang="en-US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62D5DB-366D-4B71-BE67-5C52C0552092}"/>
                </a:ext>
              </a:extLst>
            </p:cNvPr>
            <p:cNvSpPr txBox="1"/>
            <p:nvPr/>
          </p:nvSpPr>
          <p:spPr>
            <a:xfrm>
              <a:off x="1612208" y="4751474"/>
              <a:ext cx="952505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MN-CSE</a:t>
              </a:r>
              <a:endParaRPr lang="ko-KR" altLang="en-US" b="1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6C9BD41-A939-44DB-8DDF-C08D8BF1492C}"/>
                </a:ext>
              </a:extLst>
            </p:cNvPr>
            <p:cNvGrpSpPr/>
            <p:nvPr/>
          </p:nvGrpSpPr>
          <p:grpSpPr>
            <a:xfrm>
              <a:off x="3571012" y="4077505"/>
              <a:ext cx="1792599" cy="1692914"/>
              <a:chOff x="4601797" y="4060940"/>
              <a:chExt cx="1792599" cy="169291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150F821B-5D3F-48AC-8F4E-FFB66F11669F}"/>
                  </a:ext>
                </a:extLst>
              </p:cNvPr>
              <p:cNvGrpSpPr/>
              <p:nvPr/>
            </p:nvGrpSpPr>
            <p:grpSpPr>
              <a:xfrm>
                <a:off x="4985967" y="4318005"/>
                <a:ext cx="632213" cy="1268147"/>
                <a:chOff x="1893456" y="4494450"/>
                <a:chExt cx="632213" cy="1268147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9677BC32-AC30-463A-97B2-B8DA26800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93456" y="4494450"/>
                  <a:ext cx="12084" cy="126664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C9FB824D-C6DC-4B78-BCBF-59E653D57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540" y="5058022"/>
                  <a:ext cx="53777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6303272D-AE53-4877-9A07-CCA8DCE10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3456" y="5761099"/>
                  <a:ext cx="632213" cy="149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065D10-834D-47DB-917A-A55A876704C5}"/>
                  </a:ext>
                </a:extLst>
              </p:cNvPr>
              <p:cNvSpPr txBox="1"/>
              <p:nvPr/>
            </p:nvSpPr>
            <p:spPr>
              <a:xfrm>
                <a:off x="4601797" y="4060940"/>
                <a:ext cx="952505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MN-CSE</a:t>
                </a:r>
                <a:endParaRPr lang="ko-KR" altLang="en-US" b="1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98B4F2-907E-4FC0-B2DD-1CB3066A3346}"/>
                  </a:ext>
                </a:extLst>
              </p:cNvPr>
              <p:cNvSpPr txBox="1"/>
              <p:nvPr/>
            </p:nvSpPr>
            <p:spPr>
              <a:xfrm>
                <a:off x="5436832" y="4706462"/>
                <a:ext cx="8611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MN-AE</a:t>
                </a:r>
                <a:endParaRPr lang="ko-KR" altLang="en-US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2C2209-3625-426B-8778-737F8D340C19}"/>
                  </a:ext>
                </a:extLst>
              </p:cNvPr>
              <p:cNvSpPr txBox="1"/>
              <p:nvPr/>
            </p:nvSpPr>
            <p:spPr>
              <a:xfrm>
                <a:off x="5449907" y="5384522"/>
                <a:ext cx="94448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ADN-AE</a:t>
                </a:r>
                <a:endParaRPr lang="ko-KR" altLang="en-US" b="1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8C7E9D-9E32-4BB8-94B3-BF8664BA5AE3}"/>
                </a:ext>
              </a:extLst>
            </p:cNvPr>
            <p:cNvSpPr txBox="1"/>
            <p:nvPr/>
          </p:nvSpPr>
          <p:spPr>
            <a:xfrm>
              <a:off x="4406047" y="5798441"/>
              <a:ext cx="95756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…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A39235-0864-4D76-8045-92D6C26DE366}"/>
                </a:ext>
              </a:extLst>
            </p:cNvPr>
            <p:cNvSpPr txBox="1"/>
            <p:nvPr/>
          </p:nvSpPr>
          <p:spPr>
            <a:xfrm>
              <a:off x="7134270" y="4119081"/>
              <a:ext cx="1302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Photozone1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300863D-6C41-4237-BCDE-CA2CF29CE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4415" y="4330384"/>
              <a:ext cx="12084" cy="1266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7EAEB31-FA6B-45A9-8526-CADAC47B2A91}"/>
                </a:ext>
              </a:extLst>
            </p:cNvPr>
            <p:cNvCxnSpPr>
              <a:cxnSpLocks/>
            </p:cNvCxnSpPr>
            <p:nvPr/>
          </p:nvCxnSpPr>
          <p:spPr>
            <a:xfrm>
              <a:off x="6596499" y="4893956"/>
              <a:ext cx="5377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3A29684F-BEA7-41F4-94BF-5A02149552FF}"/>
                </a:ext>
              </a:extLst>
            </p:cNvPr>
            <p:cNvCxnSpPr>
              <a:cxnSpLocks/>
            </p:cNvCxnSpPr>
            <p:nvPr/>
          </p:nvCxnSpPr>
          <p:spPr>
            <a:xfrm>
              <a:off x="6584415" y="5597033"/>
              <a:ext cx="632213" cy="14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64FC893-C7C1-46BC-96DF-5F15A7020D12}"/>
                </a:ext>
              </a:extLst>
            </p:cNvPr>
            <p:cNvSpPr txBox="1"/>
            <p:nvPr/>
          </p:nvSpPr>
          <p:spPr>
            <a:xfrm>
              <a:off x="7035280" y="4718841"/>
              <a:ext cx="5725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CNT</a:t>
              </a:r>
              <a:endParaRPr lang="ko-KR" altLang="en-US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A02EB9-29BC-41A7-A356-85E5DA9C008A}"/>
                </a:ext>
              </a:extLst>
            </p:cNvPr>
            <p:cNvSpPr txBox="1"/>
            <p:nvPr/>
          </p:nvSpPr>
          <p:spPr>
            <a:xfrm>
              <a:off x="7048355" y="5396901"/>
              <a:ext cx="5725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CNT</a:t>
              </a:r>
              <a:endParaRPr lang="ko-KR" altLang="en-US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364972-FB4C-4932-8922-048AE3452450}"/>
                </a:ext>
              </a:extLst>
            </p:cNvPr>
            <p:cNvSpPr txBox="1"/>
            <p:nvPr/>
          </p:nvSpPr>
          <p:spPr>
            <a:xfrm>
              <a:off x="6220341" y="4073243"/>
              <a:ext cx="944489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ADN-AE</a:t>
              </a:r>
              <a:endParaRPr lang="ko-KR" altLang="en-US" b="1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3B84624-A63C-4592-A660-324C8D96C70A}"/>
                </a:ext>
              </a:extLst>
            </p:cNvPr>
            <p:cNvSpPr txBox="1"/>
            <p:nvPr/>
          </p:nvSpPr>
          <p:spPr>
            <a:xfrm>
              <a:off x="7059111" y="5796062"/>
              <a:ext cx="5725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…</a:t>
              </a:r>
              <a:endParaRPr lang="ko-KR" altLang="en-US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2158C57-979F-469C-95D4-237BB234F3B1}"/>
                </a:ext>
              </a:extLst>
            </p:cNvPr>
            <p:cNvSpPr txBox="1"/>
            <p:nvPr/>
          </p:nvSpPr>
          <p:spPr>
            <a:xfrm>
              <a:off x="7583071" y="4713476"/>
              <a:ext cx="993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camera1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EEA07A-9FC3-4B7D-8644-E0A54445908A}"/>
                </a:ext>
              </a:extLst>
            </p:cNvPr>
            <p:cNvSpPr txBox="1"/>
            <p:nvPr/>
          </p:nvSpPr>
          <p:spPr>
            <a:xfrm>
              <a:off x="7590764" y="5374736"/>
              <a:ext cx="993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camera2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F553D23-32A4-4DDE-AB34-097FBF0035CC}"/>
                </a:ext>
              </a:extLst>
            </p:cNvPr>
            <p:cNvSpPr txBox="1"/>
            <p:nvPr/>
          </p:nvSpPr>
          <p:spPr>
            <a:xfrm>
              <a:off x="7590764" y="5773144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state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EA379ED-4018-4254-A442-4929CA259471}"/>
              </a:ext>
            </a:extLst>
          </p:cNvPr>
          <p:cNvGrpSpPr/>
          <p:nvPr/>
        </p:nvGrpSpPr>
        <p:grpSpPr>
          <a:xfrm>
            <a:off x="3547483" y="1697830"/>
            <a:ext cx="1915107" cy="1593962"/>
            <a:chOff x="548477" y="3355201"/>
            <a:chExt cx="1915107" cy="15939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67B9D-D9C4-4CC2-A2C2-9B2642B53044}"/>
                </a:ext>
              </a:extLst>
            </p:cNvPr>
            <p:cNvSpPr txBox="1"/>
            <p:nvPr/>
          </p:nvSpPr>
          <p:spPr>
            <a:xfrm>
              <a:off x="548477" y="4579831"/>
              <a:ext cx="1915107" cy="369332"/>
            </a:xfrm>
            <a:prstGeom prst="rect">
              <a:avLst/>
            </a:prstGeom>
            <a:solidFill>
              <a:srgbClr val="4454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82FAB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&amp;</a:t>
              </a:r>
              <a:r>
                <a:rPr lang="en-US" altLang="ko-KR" spc="-150" dirty="0" err="1">
                  <a:solidFill>
                    <a:srgbClr val="82FAB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Cube:Rosemary</a:t>
              </a:r>
              <a:endParaRPr lang="en-US" altLang="ko-KR" spc="-150" dirty="0">
                <a:solidFill>
                  <a:srgbClr val="82FA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46A5C90-95FF-45C5-92A1-5A0031FFF14A}"/>
                </a:ext>
              </a:extLst>
            </p:cNvPr>
            <p:cNvGrpSpPr/>
            <p:nvPr/>
          </p:nvGrpSpPr>
          <p:grpSpPr>
            <a:xfrm>
              <a:off x="1479899" y="3355201"/>
              <a:ext cx="967114" cy="900000"/>
              <a:chOff x="6317896" y="4328403"/>
              <a:chExt cx="967114" cy="900000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4073169-6974-44DE-940C-0292F2584175}"/>
                  </a:ext>
                </a:extLst>
              </p:cNvPr>
              <p:cNvSpPr/>
              <p:nvPr/>
            </p:nvSpPr>
            <p:spPr>
              <a:xfrm>
                <a:off x="6317896" y="4328403"/>
                <a:ext cx="900000" cy="90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sx="104000" sy="104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rosemary에 대한 이미지 검색결과">
                <a:extLst>
                  <a:ext uri="{FF2B5EF4-FFF2-40B4-BE49-F238E27FC236}">
                    <a16:creationId xmlns:a16="http://schemas.microsoft.com/office/drawing/2014/main" id="{74299785-F5D2-41F3-8621-C9783D186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32428">
                <a:off x="6385010" y="4494354"/>
                <a:ext cx="90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9DA0B8-F862-4B63-99FB-314EB3C6FE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" y="1046479"/>
            <a:ext cx="2174169" cy="2174169"/>
          </a:xfrm>
          <a:prstGeom prst="rect">
            <a:avLst/>
          </a:prstGeom>
        </p:spPr>
      </p:pic>
      <p:pic>
        <p:nvPicPr>
          <p:cNvPr id="9" name="그림 8" descr="음식이(가) 표시된 사진&#10;&#10;자동 생성된 설명">
            <a:extLst>
              <a:ext uri="{FF2B5EF4-FFF2-40B4-BE49-F238E27FC236}">
                <a16:creationId xmlns:a16="http://schemas.microsoft.com/office/drawing/2014/main" id="{B8727EB5-79B3-474B-B818-11B152CE5B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5" y="2670837"/>
            <a:ext cx="1434946" cy="47831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BCB9446-AB95-41CE-9E20-59B9CF09AC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7" y="1254922"/>
            <a:ext cx="1561648" cy="1561648"/>
          </a:xfrm>
          <a:prstGeom prst="rect">
            <a:avLst/>
          </a:prstGeom>
        </p:spPr>
      </p:pic>
      <p:pic>
        <p:nvPicPr>
          <p:cNvPr id="68" name="그림 67" descr="음식이(가) 표시된 사진&#10;&#10;자동 생성된 설명">
            <a:extLst>
              <a:ext uri="{FF2B5EF4-FFF2-40B4-BE49-F238E27FC236}">
                <a16:creationId xmlns:a16="http://schemas.microsoft.com/office/drawing/2014/main" id="{6F13C3C4-9478-4107-B92B-45E0EA4602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36" y="2429972"/>
            <a:ext cx="1030684" cy="3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6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288858" y="39497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0CE39B-C350-41A0-BABA-FD6230D50FB5}"/>
              </a:ext>
            </a:extLst>
          </p:cNvPr>
          <p:cNvGrpSpPr/>
          <p:nvPr/>
        </p:nvGrpSpPr>
        <p:grpSpPr>
          <a:xfrm>
            <a:off x="283265" y="1105363"/>
            <a:ext cx="3094231" cy="369332"/>
            <a:chOff x="334128" y="1287342"/>
            <a:chExt cx="3094231" cy="36933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45D8A61-5ED4-45C5-899C-5B0A2352C129}"/>
                </a:ext>
              </a:extLst>
            </p:cNvPr>
            <p:cNvGrpSpPr/>
            <p:nvPr/>
          </p:nvGrpSpPr>
          <p:grpSpPr>
            <a:xfrm>
              <a:off x="334128" y="1322896"/>
              <a:ext cx="2982222" cy="320647"/>
              <a:chOff x="334128" y="1322896"/>
              <a:chExt cx="2982222" cy="320647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A0B368A-45AE-4A14-8715-0A79D29BD6B6}"/>
                  </a:ext>
                </a:extLst>
              </p:cNvPr>
              <p:cNvGrpSpPr/>
              <p:nvPr/>
            </p:nvGrpSpPr>
            <p:grpSpPr>
              <a:xfrm>
                <a:off x="334128" y="1465764"/>
                <a:ext cx="485022" cy="108000"/>
                <a:chOff x="334128" y="1465764"/>
                <a:chExt cx="485022" cy="10800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5568788F-D97E-4B94-A4A8-6E0E82BC4590}"/>
                    </a:ext>
                  </a:extLst>
                </p:cNvPr>
                <p:cNvSpPr/>
                <p:nvPr/>
              </p:nvSpPr>
              <p:spPr>
                <a:xfrm>
                  <a:off x="334128" y="1465764"/>
                  <a:ext cx="108000" cy="108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ED0F8DA-2D82-4B51-8A37-8F4E76CEC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128" y="1519764"/>
                  <a:ext cx="431022" cy="0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82C95CF-1CC7-490B-8726-5133694F5C68}"/>
                  </a:ext>
                </a:extLst>
              </p:cNvPr>
              <p:cNvSpPr/>
              <p:nvPr/>
            </p:nvSpPr>
            <p:spPr>
              <a:xfrm>
                <a:off x="819150" y="1322896"/>
                <a:ext cx="2497200" cy="32064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03332-70E1-45F5-AEBD-383C07257222}"/>
                </a:ext>
              </a:extLst>
            </p:cNvPr>
            <p:cNvSpPr txBox="1"/>
            <p:nvPr/>
          </p:nvSpPr>
          <p:spPr>
            <a:xfrm>
              <a:off x="823159" y="1287342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같은 장소에서 찍은 사진 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51FCAE-FA6E-455D-AD55-AA5102000304}"/>
              </a:ext>
            </a:extLst>
          </p:cNvPr>
          <p:cNvSpPr/>
          <p:nvPr/>
        </p:nvSpPr>
        <p:spPr>
          <a:xfrm>
            <a:off x="0" y="5574215"/>
            <a:ext cx="9144000" cy="770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E056B-BF30-44AF-919E-792A4D9A2AF5}"/>
              </a:ext>
            </a:extLst>
          </p:cNvPr>
          <p:cNvSpPr txBox="1"/>
          <p:nvPr/>
        </p:nvSpPr>
        <p:spPr>
          <a:xfrm>
            <a:off x="941883" y="5711119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장소</a:t>
            </a:r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여도 개인의 역량과 구도에 따라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결과물</a:t>
            </a:r>
            <a:r>
              <a:rPr lang="ko-KR" altLang="en-US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얻을 수 있음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206916-893B-4DD7-92EF-C44C54610F0B}"/>
              </a:ext>
            </a:extLst>
          </p:cNvPr>
          <p:cNvSpPr txBox="1"/>
          <p:nvPr/>
        </p:nvSpPr>
        <p:spPr>
          <a:xfrm>
            <a:off x="755037" y="4621639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적절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하게 위치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4EBBA3-3F47-460E-941E-EB4C05646BD2}"/>
              </a:ext>
            </a:extLst>
          </p:cNvPr>
          <p:cNvSpPr txBox="1"/>
          <p:nvPr/>
        </p:nvSpPr>
        <p:spPr>
          <a:xfrm>
            <a:off x="4789019" y="4659911"/>
            <a:ext cx="3626519" cy="73866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인물과 </a:t>
            </a:r>
            <a:r>
              <a:rPr lang="ko-KR" altLang="en-US" sz="24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수평선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24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불안정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C7BEFE-9356-4AB6-9968-63E9019DD15A}"/>
              </a:ext>
            </a:extLst>
          </p:cNvPr>
          <p:cNvGrpSpPr/>
          <p:nvPr/>
        </p:nvGrpSpPr>
        <p:grpSpPr>
          <a:xfrm>
            <a:off x="492593" y="1595919"/>
            <a:ext cx="3769449" cy="2827087"/>
            <a:chOff x="492593" y="1595919"/>
            <a:chExt cx="3769449" cy="2827087"/>
          </a:xfrm>
        </p:grpSpPr>
        <p:pic>
          <p:nvPicPr>
            <p:cNvPr id="9" name="그림 8" descr="실외, 하늘, 물, 나무이(가) 표시된 사진&#10;&#10;자동 생성된 설명">
              <a:extLst>
                <a:ext uri="{FF2B5EF4-FFF2-40B4-BE49-F238E27FC236}">
                  <a16:creationId xmlns:a16="http://schemas.microsoft.com/office/drawing/2014/main" id="{A90F0D36-46FF-45F3-BBF1-C1D65757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93" y="1595919"/>
              <a:ext cx="3769449" cy="282708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E12F330-06EE-499E-A835-41E25177EBA5}"/>
                </a:ext>
              </a:extLst>
            </p:cNvPr>
            <p:cNvSpPr/>
            <p:nvPr/>
          </p:nvSpPr>
          <p:spPr>
            <a:xfrm>
              <a:off x="1839283" y="2541462"/>
              <a:ext cx="936000" cy="936000"/>
            </a:xfrm>
            <a:prstGeom prst="ellipse">
              <a:avLst/>
            </a:prstGeom>
            <a:noFill/>
            <a:ln w="57150">
              <a:solidFill>
                <a:schemeClr val="accent2">
                  <a:alpha val="59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E086024-4020-4497-AEEA-E4BB288D61F9}"/>
                </a:ext>
              </a:extLst>
            </p:cNvPr>
            <p:cNvCxnSpPr>
              <a:cxnSpLocks/>
            </p:cNvCxnSpPr>
            <p:nvPr/>
          </p:nvCxnSpPr>
          <p:spPr>
            <a:xfrm>
              <a:off x="492593" y="3848937"/>
              <a:ext cx="3769449" cy="0"/>
            </a:xfrm>
            <a:prstGeom prst="line">
              <a:avLst/>
            </a:prstGeom>
            <a:ln w="57150">
              <a:solidFill>
                <a:srgbClr val="8FD3F4">
                  <a:alpha val="58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2FE529-1253-4BA4-855C-22113766F4A3}"/>
              </a:ext>
            </a:extLst>
          </p:cNvPr>
          <p:cNvGrpSpPr/>
          <p:nvPr/>
        </p:nvGrpSpPr>
        <p:grpSpPr>
          <a:xfrm>
            <a:off x="4626876" y="1595919"/>
            <a:ext cx="3851135" cy="2888352"/>
            <a:chOff x="4626878" y="1595919"/>
            <a:chExt cx="3851135" cy="2888352"/>
          </a:xfrm>
        </p:grpSpPr>
        <p:pic>
          <p:nvPicPr>
            <p:cNvPr id="11" name="그림 10" descr="실외, 나무, 하늘, 물이(가) 표시된 사진&#10;&#10;자동 생성된 설명">
              <a:extLst>
                <a:ext uri="{FF2B5EF4-FFF2-40B4-BE49-F238E27FC236}">
                  <a16:creationId xmlns:a16="http://schemas.microsoft.com/office/drawing/2014/main" id="{E4BD3588-C8A2-444C-BA8A-5775813D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878" y="1595919"/>
              <a:ext cx="3851135" cy="288835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A2FE520-6741-4B55-AA67-75D44A1E8A23}"/>
                </a:ext>
              </a:extLst>
            </p:cNvPr>
            <p:cNvSpPr/>
            <p:nvPr/>
          </p:nvSpPr>
          <p:spPr>
            <a:xfrm>
              <a:off x="7432019" y="1642909"/>
              <a:ext cx="936000" cy="936000"/>
            </a:xfrm>
            <a:prstGeom prst="ellipse">
              <a:avLst/>
            </a:prstGeom>
            <a:noFill/>
            <a:ln w="57150">
              <a:solidFill>
                <a:schemeClr val="accent2">
                  <a:alpha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80A3EC7-BCE2-4DB9-B784-E7B523CD29D2}"/>
                </a:ext>
              </a:extLst>
            </p:cNvPr>
            <p:cNvCxnSpPr>
              <a:cxnSpLocks/>
            </p:cNvCxnSpPr>
            <p:nvPr/>
          </p:nvCxnSpPr>
          <p:spPr>
            <a:xfrm>
              <a:off x="4626878" y="3602124"/>
              <a:ext cx="3851135" cy="265863"/>
            </a:xfrm>
            <a:prstGeom prst="line">
              <a:avLst/>
            </a:prstGeom>
            <a:ln w="57150">
              <a:solidFill>
                <a:srgbClr val="8FD3F4">
                  <a:alpha val="61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0E686CB-CF7F-4CA9-B9A7-E4F184663F22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288858" y="39497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B818655-81F3-4A27-8AC1-AF2079EDD583}"/>
              </a:ext>
            </a:extLst>
          </p:cNvPr>
          <p:cNvSpPr txBox="1"/>
          <p:nvPr/>
        </p:nvSpPr>
        <p:spPr>
          <a:xfrm>
            <a:off x="127756" y="6176197"/>
            <a:ext cx="277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인스타그래머블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인스타그램에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올릴만한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D85FE90-0685-4B97-B5E3-89FF7E3BD660}"/>
              </a:ext>
            </a:extLst>
          </p:cNvPr>
          <p:cNvSpPr/>
          <p:nvPr/>
        </p:nvSpPr>
        <p:spPr>
          <a:xfrm>
            <a:off x="131928" y="6510289"/>
            <a:ext cx="5898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인플루언서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소셜네트워크서비스에서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큰 영향력을 보유한 사람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3659BD-1EB0-4C79-A340-4D687668C074}"/>
              </a:ext>
            </a:extLst>
          </p:cNvPr>
          <p:cNvGrpSpPr/>
          <p:nvPr/>
        </p:nvGrpSpPr>
        <p:grpSpPr>
          <a:xfrm>
            <a:off x="-6168269" y="1222334"/>
            <a:ext cx="6118262" cy="4356285"/>
            <a:chOff x="127756" y="1222334"/>
            <a:chExt cx="6118262" cy="435628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B7B5BFA-315D-454B-9C5F-7165A0B3C759}"/>
                </a:ext>
              </a:extLst>
            </p:cNvPr>
            <p:cNvGrpSpPr/>
            <p:nvPr/>
          </p:nvGrpSpPr>
          <p:grpSpPr>
            <a:xfrm>
              <a:off x="127756" y="1222334"/>
              <a:ext cx="6118262" cy="4356285"/>
              <a:chOff x="127756" y="1222334"/>
              <a:chExt cx="6118262" cy="435628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6E78DEF-D08E-46A0-9093-B573665024BD}"/>
                  </a:ext>
                </a:extLst>
              </p:cNvPr>
              <p:cNvGrpSpPr/>
              <p:nvPr/>
            </p:nvGrpSpPr>
            <p:grpSpPr>
              <a:xfrm>
                <a:off x="127756" y="1687896"/>
                <a:ext cx="4982239" cy="3890723"/>
                <a:chOff x="127756" y="2002221"/>
                <a:chExt cx="4982239" cy="3890723"/>
              </a:xfrm>
            </p:grpSpPr>
            <p:pic>
              <p:nvPicPr>
                <p:cNvPr id="64" name="그림 63" descr="하늘, 실외, 물, 사람이(가) 표시된 사진&#10;&#10;자동 생성된 설명">
                  <a:extLst>
                    <a:ext uri="{FF2B5EF4-FFF2-40B4-BE49-F238E27FC236}">
                      <a16:creationId xmlns:a16="http://schemas.microsoft.com/office/drawing/2014/main" id="{6A541687-6742-4F1A-A346-F67CBB7B5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52" r="910"/>
                <a:stretch>
                  <a:fillRect/>
                </a:stretch>
              </p:blipFill>
              <p:spPr>
                <a:xfrm>
                  <a:off x="127758" y="2002221"/>
                  <a:ext cx="4982237" cy="3890723"/>
                </a:xfrm>
                <a:custGeom>
                  <a:avLst/>
                  <a:gdLst>
                    <a:gd name="connsiteX0" fmla="*/ 0 w 4982237"/>
                    <a:gd name="connsiteY0" fmla="*/ 0 h 3890723"/>
                    <a:gd name="connsiteX1" fmla="*/ 4982237 w 4982237"/>
                    <a:gd name="connsiteY1" fmla="*/ 0 h 3890723"/>
                    <a:gd name="connsiteX2" fmla="*/ 4180403 w 4982237"/>
                    <a:gd name="connsiteY2" fmla="*/ 3890723 h 3890723"/>
                    <a:gd name="connsiteX3" fmla="*/ 0 w 4982237"/>
                    <a:gd name="connsiteY3" fmla="*/ 3890723 h 3890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237" h="3890723">
                      <a:moveTo>
                        <a:pt x="0" y="0"/>
                      </a:moveTo>
                      <a:lnTo>
                        <a:pt x="4982237" y="0"/>
                      </a:lnTo>
                      <a:lnTo>
                        <a:pt x="4180403" y="3890723"/>
                      </a:lnTo>
                      <a:lnTo>
                        <a:pt x="0" y="3890723"/>
                      </a:lnTo>
                      <a:close/>
                    </a:path>
                  </a:pathLst>
                </a:custGeom>
              </p:spPr>
            </p:pic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CF9D0334-9692-48A9-B0E6-B25577816E4F}"/>
                    </a:ext>
                  </a:extLst>
                </p:cNvPr>
                <p:cNvSpPr/>
                <p:nvPr/>
              </p:nvSpPr>
              <p:spPr>
                <a:xfrm>
                  <a:off x="127756" y="2010103"/>
                  <a:ext cx="4976063" cy="3882841"/>
                </a:xfrm>
                <a:custGeom>
                  <a:avLst/>
                  <a:gdLst>
                    <a:gd name="connsiteX0" fmla="*/ 0 w 4976063"/>
                    <a:gd name="connsiteY0" fmla="*/ 0 h 3882841"/>
                    <a:gd name="connsiteX1" fmla="*/ 4976063 w 4976063"/>
                    <a:gd name="connsiteY1" fmla="*/ 0 h 3882841"/>
                    <a:gd name="connsiteX2" fmla="*/ 4175854 w 4976063"/>
                    <a:gd name="connsiteY2" fmla="*/ 3882841 h 3882841"/>
                    <a:gd name="connsiteX3" fmla="*/ 0 w 4976063"/>
                    <a:gd name="connsiteY3" fmla="*/ 3882841 h 3882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76063" h="3882841">
                      <a:moveTo>
                        <a:pt x="0" y="0"/>
                      </a:moveTo>
                      <a:lnTo>
                        <a:pt x="4976063" y="0"/>
                      </a:lnTo>
                      <a:lnTo>
                        <a:pt x="4175854" y="3882841"/>
                      </a:lnTo>
                      <a:lnTo>
                        <a:pt x="0" y="3882841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FA0C02F0-AD55-4952-9DC6-934BEDD2EF16}"/>
                  </a:ext>
                </a:extLst>
              </p:cNvPr>
              <p:cNvGrpSpPr/>
              <p:nvPr/>
            </p:nvGrpSpPr>
            <p:grpSpPr>
              <a:xfrm>
                <a:off x="279073" y="1222334"/>
                <a:ext cx="5966945" cy="880151"/>
                <a:chOff x="279073" y="1479509"/>
                <a:chExt cx="5966945" cy="88015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06E9E1E5-88B9-46C1-A90C-C8A0EC1887CD}"/>
                    </a:ext>
                  </a:extLst>
                </p:cNvPr>
                <p:cNvGrpSpPr/>
                <p:nvPr/>
              </p:nvGrpSpPr>
              <p:grpSpPr>
                <a:xfrm>
                  <a:off x="279073" y="1490220"/>
                  <a:ext cx="2214219" cy="869440"/>
                  <a:chOff x="321756" y="1294401"/>
                  <a:chExt cx="2214219" cy="869440"/>
                </a:xfrm>
              </p:grpSpPr>
              <p:grpSp>
                <p:nvGrpSpPr>
                  <p:cNvPr id="76" name="그룹 75">
                    <a:extLst>
                      <a:ext uri="{FF2B5EF4-FFF2-40B4-BE49-F238E27FC236}">
                        <a16:creationId xmlns:a16="http://schemas.microsoft.com/office/drawing/2014/main" id="{D6BB95E1-BFC2-4FEA-8199-BB9209B15A4D}"/>
                      </a:ext>
                    </a:extLst>
                  </p:cNvPr>
                  <p:cNvGrpSpPr/>
                  <p:nvPr/>
                </p:nvGrpSpPr>
                <p:grpSpPr>
                  <a:xfrm>
                    <a:off x="321756" y="1322896"/>
                    <a:ext cx="2214219" cy="840945"/>
                    <a:chOff x="321756" y="1322896"/>
                    <a:chExt cx="2214219" cy="840945"/>
                  </a:xfrm>
                </p:grpSpPr>
                <p:grpSp>
                  <p:nvGrpSpPr>
                    <p:cNvPr id="78" name="그룹 77">
                      <a:extLst>
                        <a:ext uri="{FF2B5EF4-FFF2-40B4-BE49-F238E27FC236}">
                          <a16:creationId xmlns:a16="http://schemas.microsoft.com/office/drawing/2014/main" id="{1FE4EB04-BB10-4915-A83A-2E3B613973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1756" y="1529289"/>
                      <a:ext cx="487869" cy="634552"/>
                      <a:chOff x="321756" y="1529289"/>
                      <a:chExt cx="487869" cy="634552"/>
                    </a:xfrm>
                  </p:grpSpPr>
                  <p:sp>
                    <p:nvSpPr>
                      <p:cNvPr id="80" name="타원 79">
                        <a:extLst>
                          <a:ext uri="{FF2B5EF4-FFF2-40B4-BE49-F238E27FC236}">
                            <a16:creationId xmlns:a16="http://schemas.microsoft.com/office/drawing/2014/main" id="{DC38704A-DBFF-4B09-9C41-02BC9E155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1756" y="2055841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cxnSp>
                    <p:nvCxnSpPr>
                      <p:cNvPr id="81" name="직선 연결선 80">
                        <a:extLst>
                          <a:ext uri="{FF2B5EF4-FFF2-40B4-BE49-F238E27FC236}">
                            <a16:creationId xmlns:a16="http://schemas.microsoft.com/office/drawing/2014/main" id="{D2B4DEA3-B28E-4F1B-AFA1-59E917D90F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8603" y="1529289"/>
                        <a:ext cx="431022" cy="0"/>
                      </a:xfrm>
                      <a:prstGeom prst="line">
                        <a:avLst/>
                      </a:prstGeom>
                      <a:ln w="22225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9" name="직사각형 78">
                      <a:extLst>
                        <a:ext uri="{FF2B5EF4-FFF2-40B4-BE49-F238E27FC236}">
                          <a16:creationId xmlns:a16="http://schemas.microsoft.com/office/drawing/2014/main" id="{6D73F074-7A3E-4431-AE7F-D3B8977CA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626" y="1322896"/>
                      <a:ext cx="1726349" cy="320647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39A12FA-F454-49B5-8B8F-8209D9A168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7389" y="1294401"/>
                    <a:ext cx="1686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촬영자의 부재</a:t>
                    </a:r>
                  </a:p>
                </p:txBody>
              </p:sp>
            </p:grp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F4D8EC62-B049-41EF-8FBE-2F0B2F68DB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073" y="1715583"/>
                  <a:ext cx="0" cy="644077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06783FEE-8883-4C62-952D-561223D57426}"/>
                    </a:ext>
                  </a:extLst>
                </p:cNvPr>
                <p:cNvGrpSpPr/>
                <p:nvPr/>
              </p:nvGrpSpPr>
              <p:grpSpPr>
                <a:xfrm>
                  <a:off x="2548404" y="1479509"/>
                  <a:ext cx="1706074" cy="369332"/>
                  <a:chOff x="2548404" y="1479509"/>
                  <a:chExt cx="1706074" cy="369332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D7602A31-623A-4788-87A9-48108E497041}"/>
                      </a:ext>
                    </a:extLst>
                  </p:cNvPr>
                  <p:cNvSpPr/>
                  <p:nvPr/>
                </p:nvSpPr>
                <p:spPr>
                  <a:xfrm>
                    <a:off x="2548404" y="1515667"/>
                    <a:ext cx="1686680" cy="32064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656FD5E-AFAC-4DDB-B8DC-ECCC20756B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7798" y="1479509"/>
                    <a:ext cx="1686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촬영능력 부족</a:t>
                    </a:r>
                  </a:p>
                </p:txBody>
              </p: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E248E8B5-FF5B-48FB-9883-B91A68B5A523}"/>
                    </a:ext>
                  </a:extLst>
                </p:cNvPr>
                <p:cNvGrpSpPr/>
                <p:nvPr/>
              </p:nvGrpSpPr>
              <p:grpSpPr>
                <a:xfrm>
                  <a:off x="4285434" y="1479509"/>
                  <a:ext cx="1960584" cy="369332"/>
                  <a:chOff x="4289391" y="1479509"/>
                  <a:chExt cx="1981282" cy="369332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00559925-BC7B-4DF2-B8BE-DE2AF34C85B0}"/>
                      </a:ext>
                    </a:extLst>
                  </p:cNvPr>
                  <p:cNvSpPr/>
                  <p:nvPr/>
                </p:nvSpPr>
                <p:spPr>
                  <a:xfrm>
                    <a:off x="4289391" y="1512841"/>
                    <a:ext cx="1967147" cy="326478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FA4CF24-9CA5-4C71-B0F9-58AFF991B335}"/>
                      </a:ext>
                    </a:extLst>
                  </p:cNvPr>
                  <p:cNvSpPr txBox="1"/>
                  <p:nvPr/>
                </p:nvSpPr>
                <p:spPr>
                  <a:xfrm>
                    <a:off x="4303526" y="1479509"/>
                    <a:ext cx="19671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장소표현의 한계</a:t>
                    </a:r>
                  </a:p>
                </p:txBody>
              </p: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3DC5090-D9F0-4D3F-9E34-0CD6BB090311}"/>
                </a:ext>
              </a:extLst>
            </p:cNvPr>
            <p:cNvGrpSpPr/>
            <p:nvPr/>
          </p:nvGrpSpPr>
          <p:grpSpPr>
            <a:xfrm>
              <a:off x="498087" y="1957117"/>
              <a:ext cx="1800000" cy="1809314"/>
              <a:chOff x="498087" y="1957117"/>
              <a:chExt cx="1800000" cy="180931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7EF3129-B405-4826-853B-3179BA9240ED}"/>
                  </a:ext>
                </a:extLst>
              </p:cNvPr>
              <p:cNvGrpSpPr/>
              <p:nvPr/>
            </p:nvGrpSpPr>
            <p:grpSpPr>
              <a:xfrm>
                <a:off x="498087" y="1957117"/>
                <a:ext cx="1800000" cy="1809314"/>
                <a:chOff x="498087" y="1957117"/>
                <a:chExt cx="1800000" cy="1809314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CE0943-AA07-4CF1-A69F-75C17AA21D75}"/>
                    </a:ext>
                  </a:extLst>
                </p:cNvPr>
                <p:cNvSpPr/>
                <p:nvPr/>
              </p:nvSpPr>
              <p:spPr>
                <a:xfrm>
                  <a:off x="498087" y="1966431"/>
                  <a:ext cx="1800000" cy="18000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762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208C45BB-A890-4D5D-8D22-9D788FA90A8F}"/>
                    </a:ext>
                  </a:extLst>
                </p:cNvPr>
                <p:cNvSpPr/>
                <p:nvPr/>
              </p:nvSpPr>
              <p:spPr>
                <a:xfrm>
                  <a:off x="498087" y="1957117"/>
                  <a:ext cx="1800000" cy="180000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rgbClr val="82FAB0"/>
                      </a:gs>
                      <a:gs pos="100000">
                        <a:srgbClr val="8FD3F4">
                          <a:alpha val="75000"/>
                        </a:srgbClr>
                      </a:gs>
                    </a:gsLst>
                    <a:lin ang="138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0E572-7322-43FF-9F0A-6A5E674B56CC}"/>
                  </a:ext>
                </a:extLst>
              </p:cNvPr>
              <p:cNvSpPr txBox="1"/>
              <p:nvPr/>
            </p:nvSpPr>
            <p:spPr>
              <a:xfrm>
                <a:off x="676330" y="2533951"/>
                <a:ext cx="14590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사진촬영의 </a:t>
                </a:r>
                <a:endParaRPr lang="en-US" altLang="ko-KR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어려움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A50CB7-F0EF-461E-BAF8-0DA8CE3537C7}"/>
              </a:ext>
            </a:extLst>
          </p:cNvPr>
          <p:cNvGrpSpPr/>
          <p:nvPr/>
        </p:nvGrpSpPr>
        <p:grpSpPr>
          <a:xfrm>
            <a:off x="9318966" y="1991335"/>
            <a:ext cx="5147744" cy="4335603"/>
            <a:chOff x="4108791" y="1991335"/>
            <a:chExt cx="5147744" cy="433560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9F7E7CD-F876-420B-A527-84A372BEA60E}"/>
                </a:ext>
              </a:extLst>
            </p:cNvPr>
            <p:cNvGrpSpPr/>
            <p:nvPr/>
          </p:nvGrpSpPr>
          <p:grpSpPr>
            <a:xfrm>
              <a:off x="4108791" y="1991335"/>
              <a:ext cx="5147744" cy="4335603"/>
              <a:chOff x="4108791" y="1991335"/>
              <a:chExt cx="5147744" cy="433560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9B996AA-51BB-4EDB-89B4-3C17389EC8A3}"/>
                  </a:ext>
                </a:extLst>
              </p:cNvPr>
              <p:cNvGrpSpPr/>
              <p:nvPr/>
            </p:nvGrpSpPr>
            <p:grpSpPr>
              <a:xfrm>
                <a:off x="4396395" y="1991335"/>
                <a:ext cx="4629372" cy="3857974"/>
                <a:chOff x="4396395" y="2305660"/>
                <a:chExt cx="4629372" cy="3857974"/>
              </a:xfrm>
            </p:grpSpPr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4E6B1896-DDBB-4BC7-B86F-E0EFE662F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" r="19213"/>
                <a:stretch>
                  <a:fillRect/>
                </a:stretch>
              </p:blipFill>
              <p:spPr>
                <a:xfrm>
                  <a:off x="4404336" y="2305660"/>
                  <a:ext cx="4611907" cy="3857974"/>
                </a:xfrm>
                <a:custGeom>
                  <a:avLst/>
                  <a:gdLst>
                    <a:gd name="connsiteX0" fmla="*/ 795085 w 4611907"/>
                    <a:gd name="connsiteY0" fmla="*/ 0 h 3857974"/>
                    <a:gd name="connsiteX1" fmla="*/ 4611907 w 4611907"/>
                    <a:gd name="connsiteY1" fmla="*/ 0 h 3857974"/>
                    <a:gd name="connsiteX2" fmla="*/ 4611907 w 4611907"/>
                    <a:gd name="connsiteY2" fmla="*/ 3857974 h 3857974"/>
                    <a:gd name="connsiteX3" fmla="*/ 0 w 4611907"/>
                    <a:gd name="connsiteY3" fmla="*/ 3857974 h 385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11907" h="3857974">
                      <a:moveTo>
                        <a:pt x="795085" y="0"/>
                      </a:moveTo>
                      <a:lnTo>
                        <a:pt x="4611907" y="0"/>
                      </a:lnTo>
                      <a:lnTo>
                        <a:pt x="4611907" y="3857974"/>
                      </a:lnTo>
                      <a:lnTo>
                        <a:pt x="0" y="3857974"/>
                      </a:lnTo>
                      <a:close/>
                    </a:path>
                  </a:pathLst>
                </a:custGeom>
              </p:spPr>
            </p:pic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285C47B7-B12E-4E56-B212-AC360F07E590}"/>
                    </a:ext>
                  </a:extLst>
                </p:cNvPr>
                <p:cNvSpPr/>
                <p:nvPr/>
              </p:nvSpPr>
              <p:spPr>
                <a:xfrm>
                  <a:off x="4396395" y="2305660"/>
                  <a:ext cx="4629372" cy="3857974"/>
                </a:xfrm>
                <a:custGeom>
                  <a:avLst/>
                  <a:gdLst>
                    <a:gd name="connsiteX0" fmla="*/ 795084 w 4629372"/>
                    <a:gd name="connsiteY0" fmla="*/ 0 h 3857974"/>
                    <a:gd name="connsiteX1" fmla="*/ 4629372 w 4629372"/>
                    <a:gd name="connsiteY1" fmla="*/ 0 h 3857974"/>
                    <a:gd name="connsiteX2" fmla="*/ 4629372 w 4629372"/>
                    <a:gd name="connsiteY2" fmla="*/ 3857974 h 3857974"/>
                    <a:gd name="connsiteX3" fmla="*/ 0 w 4629372"/>
                    <a:gd name="connsiteY3" fmla="*/ 3857974 h 385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29372" h="3857974">
                      <a:moveTo>
                        <a:pt x="795084" y="0"/>
                      </a:moveTo>
                      <a:lnTo>
                        <a:pt x="4629372" y="0"/>
                      </a:lnTo>
                      <a:lnTo>
                        <a:pt x="4629372" y="3857974"/>
                      </a:lnTo>
                      <a:lnTo>
                        <a:pt x="0" y="385797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4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7BF6BCE-E76E-4939-A995-2BEFC7EB5FD9}"/>
                  </a:ext>
                </a:extLst>
              </p:cNvPr>
              <p:cNvGrpSpPr/>
              <p:nvPr/>
            </p:nvGrpSpPr>
            <p:grpSpPr>
              <a:xfrm>
                <a:off x="4108791" y="5578619"/>
                <a:ext cx="5147744" cy="748319"/>
                <a:chOff x="4108791" y="5597669"/>
                <a:chExt cx="5147744" cy="748319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19752B-38F1-404F-9BFB-EA1A0C7F70A7}"/>
                    </a:ext>
                  </a:extLst>
                </p:cNvPr>
                <p:cNvSpPr/>
                <p:nvPr/>
              </p:nvSpPr>
              <p:spPr>
                <a:xfrm>
                  <a:off x="8774363" y="5600799"/>
                  <a:ext cx="108000" cy="108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61383FD1-8B9F-4913-9AA8-F7E27C32B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08401" y="6169622"/>
                  <a:ext cx="431022" cy="0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B460AEDD-3523-4B84-9030-CB5374B86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9423" y="5597669"/>
                  <a:ext cx="0" cy="571953"/>
                </a:xfrm>
                <a:prstGeom prst="line">
                  <a:avLst/>
                </a:prstGeom>
                <a:ln w="222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5EB67536-1E69-4FEC-9A8C-565487DBE513}"/>
                    </a:ext>
                  </a:extLst>
                </p:cNvPr>
                <p:cNvSpPr/>
                <p:nvPr/>
              </p:nvSpPr>
              <p:spPr>
                <a:xfrm>
                  <a:off x="7243660" y="5997251"/>
                  <a:ext cx="1418944" cy="320647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EAF2FEDA-CD8B-44B2-B7CE-D2FB641FB46C}"/>
                    </a:ext>
                  </a:extLst>
                </p:cNvPr>
                <p:cNvGrpSpPr/>
                <p:nvPr/>
              </p:nvGrpSpPr>
              <p:grpSpPr>
                <a:xfrm>
                  <a:off x="4108791" y="5976656"/>
                  <a:ext cx="1394207" cy="369332"/>
                  <a:chOff x="2745676" y="5969161"/>
                  <a:chExt cx="1394207" cy="369332"/>
                </a:xfrm>
              </p:grpSpPr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F23107E4-7FC6-4B79-BB84-FC9CB11B21EC}"/>
                      </a:ext>
                    </a:extLst>
                  </p:cNvPr>
                  <p:cNvSpPr/>
                  <p:nvPr/>
                </p:nvSpPr>
                <p:spPr>
                  <a:xfrm>
                    <a:off x="2745677" y="5991867"/>
                    <a:ext cx="1227530" cy="313152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A4E6081-7800-4543-9653-973B663F289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5676" y="5969161"/>
                    <a:ext cx="13942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일상 공유</a:t>
                    </a:r>
                  </a:p>
                </p:txBody>
              </p:sp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3D2B27E2-ADE9-4CCD-8D9F-9D039CD629FE}"/>
                    </a:ext>
                  </a:extLst>
                </p:cNvPr>
                <p:cNvGrpSpPr/>
                <p:nvPr/>
              </p:nvGrpSpPr>
              <p:grpSpPr>
                <a:xfrm>
                  <a:off x="5367397" y="5976656"/>
                  <a:ext cx="2024738" cy="369332"/>
                  <a:chOff x="3528574" y="5919134"/>
                  <a:chExt cx="2024738" cy="369332"/>
                </a:xfrm>
              </p:grpSpPr>
              <p:sp>
                <p:nvSpPr>
                  <p:cNvPr id="103" name="직사각형 102">
                    <a:extLst>
                      <a:ext uri="{FF2B5EF4-FFF2-40B4-BE49-F238E27FC236}">
                        <a16:creationId xmlns:a16="http://schemas.microsoft.com/office/drawing/2014/main" id="{50CB858F-DA5C-466F-BD1E-9C73DE76004F}"/>
                      </a:ext>
                    </a:extLst>
                  </p:cNvPr>
                  <p:cNvSpPr/>
                  <p:nvPr/>
                </p:nvSpPr>
                <p:spPr>
                  <a:xfrm>
                    <a:off x="3528574" y="5945131"/>
                    <a:ext cx="1828280" cy="320647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8ECD25F-83B2-4E39-8912-2E0DF9F1E772}"/>
                      </a:ext>
                    </a:extLst>
                  </p:cNvPr>
                  <p:cNvSpPr txBox="1"/>
                  <p:nvPr/>
                </p:nvSpPr>
                <p:spPr>
                  <a:xfrm>
                    <a:off x="3540437" y="5919134"/>
                    <a:ext cx="20128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</a:t>
                    </a:r>
                    <a:r>
                      <a:rPr lang="ko-KR" altLang="en-US" dirty="0" err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인스타그래머블</a:t>
                    </a:r>
                    <a:endParaRPr lang="ko-KR" altLang="en-US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F47322A-0C1F-4C4B-A73F-99795FF79A5F}"/>
                    </a:ext>
                  </a:extLst>
                </p:cNvPr>
                <p:cNvSpPr txBox="1"/>
                <p:nvPr/>
              </p:nvSpPr>
              <p:spPr>
                <a:xfrm>
                  <a:off x="7243660" y="5976656"/>
                  <a:ext cx="2012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#</a:t>
                  </a:r>
                  <a:r>
                    <a:rPr lang="ko-KR" altLang="en-US" dirty="0" err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인플루언서</a:t>
                  </a:r>
                  <a:endParaRPr lang="ko-KR" altLang="en-US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D236B1-48F4-4714-A8C3-BED59282F21E}"/>
                </a:ext>
              </a:extLst>
            </p:cNvPr>
            <p:cNvGrpSpPr/>
            <p:nvPr/>
          </p:nvGrpSpPr>
          <p:grpSpPr>
            <a:xfrm>
              <a:off x="6845138" y="3606452"/>
              <a:ext cx="1801765" cy="1829798"/>
              <a:chOff x="6845138" y="3606452"/>
              <a:chExt cx="1801765" cy="182979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F5A7EC3-1E76-475F-B089-7D8511B532C5}"/>
                  </a:ext>
                </a:extLst>
              </p:cNvPr>
              <p:cNvGrpSpPr/>
              <p:nvPr/>
            </p:nvGrpSpPr>
            <p:grpSpPr>
              <a:xfrm>
                <a:off x="6845138" y="3606452"/>
                <a:ext cx="1801765" cy="1829798"/>
                <a:chOff x="6845138" y="3606452"/>
                <a:chExt cx="1801765" cy="1829798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B5D7BBB-FC63-4B24-A898-9E1AAA4C7679}"/>
                    </a:ext>
                  </a:extLst>
                </p:cNvPr>
                <p:cNvSpPr/>
                <p:nvPr/>
              </p:nvSpPr>
              <p:spPr>
                <a:xfrm>
                  <a:off x="6846903" y="3636250"/>
                  <a:ext cx="1800000" cy="18000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76200" dist="38100" dir="5400000" sx="103000" sy="103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4BBCDEE0-98D5-4424-BF08-E62942DE9AB8}"/>
                    </a:ext>
                  </a:extLst>
                </p:cNvPr>
                <p:cNvSpPr/>
                <p:nvPr/>
              </p:nvSpPr>
              <p:spPr>
                <a:xfrm>
                  <a:off x="6845138" y="3606452"/>
                  <a:ext cx="1800000" cy="180000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rgbClr val="82FAB0"/>
                      </a:gs>
                      <a:gs pos="100000">
                        <a:srgbClr val="8FD3F4">
                          <a:alpha val="75000"/>
                        </a:srgbClr>
                      </a:gs>
                    </a:gsLst>
                    <a:lin ang="138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F750856-DCB6-42BE-918E-A6440598F4D6}"/>
                  </a:ext>
                </a:extLst>
              </p:cNvPr>
              <p:cNvSpPr txBox="1"/>
              <p:nvPr/>
            </p:nvSpPr>
            <p:spPr>
              <a:xfrm>
                <a:off x="7021856" y="4182307"/>
                <a:ext cx="14590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소셜 </a:t>
                </a:r>
                <a:r>
                  <a:rPr lang="ko-KR" altLang="en-US" sz="2000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트레블</a:t>
                </a:r>
                <a:endParaRPr lang="en-US" altLang="ko-KR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트렌드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F4F85D-BC89-4704-83E5-7C2A3B3234EB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68784 0.00023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56927 0.00069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2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42447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및 용도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898156-4D0E-4CFE-A31A-26609AB48585}"/>
              </a:ext>
            </a:extLst>
          </p:cNvPr>
          <p:cNvSpPr txBox="1"/>
          <p:nvPr/>
        </p:nvSpPr>
        <p:spPr>
          <a:xfrm>
            <a:off x="3721144" y="3276926"/>
            <a:ext cx="4281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스마트폰과 카메라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쉬운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 조작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촬영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3FF90-970D-41E7-82E0-50A3595CFE01}"/>
              </a:ext>
            </a:extLst>
          </p:cNvPr>
          <p:cNvSpPr txBox="1"/>
          <p:nvPr/>
        </p:nvSpPr>
        <p:spPr>
          <a:xfrm>
            <a:off x="3875198" y="1464832"/>
            <a:ext cx="361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검수를 통한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카메라의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구도와 장소 선정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 descr="벡터그래픽이(가) 표시된 사진&#10;&#10;자동 생성된 설명">
            <a:extLst>
              <a:ext uri="{FF2B5EF4-FFF2-40B4-BE49-F238E27FC236}">
                <a16:creationId xmlns:a16="http://schemas.microsoft.com/office/drawing/2014/main" id="{D63D0870-5D71-4624-8129-E2B05F219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6" y="1476110"/>
            <a:ext cx="970654" cy="970654"/>
          </a:xfrm>
          <a:prstGeom prst="rect">
            <a:avLst/>
          </a:prstGeom>
        </p:spPr>
      </p:pic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9792A9DA-9768-4713-99F3-C857DA200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57" y="3217523"/>
            <a:ext cx="1164651" cy="1164651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27E70C-00C8-4859-963F-B8D3BE94F20B}"/>
              </a:ext>
            </a:extLst>
          </p:cNvPr>
          <p:cNvCxnSpPr/>
          <p:nvPr/>
        </p:nvCxnSpPr>
        <p:spPr>
          <a:xfrm>
            <a:off x="818316" y="2805931"/>
            <a:ext cx="7598807" cy="0"/>
          </a:xfrm>
          <a:prstGeom prst="line">
            <a:avLst/>
          </a:prstGeom>
          <a:ln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915370-A490-416D-9F31-52B18DB09B85}"/>
              </a:ext>
            </a:extLst>
          </p:cNvPr>
          <p:cNvCxnSpPr/>
          <p:nvPr/>
        </p:nvCxnSpPr>
        <p:spPr>
          <a:xfrm>
            <a:off x="818316" y="4636143"/>
            <a:ext cx="7598807" cy="0"/>
          </a:xfrm>
          <a:prstGeom prst="line">
            <a:avLst/>
          </a:prstGeom>
          <a:ln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7300380-F71E-45F2-BE33-778D6BCCC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89" y="4947756"/>
            <a:ext cx="1177055" cy="1177055"/>
          </a:xfrm>
          <a:prstGeom prst="rect">
            <a:avLst/>
          </a:prstGeom>
        </p:spPr>
      </p:pic>
      <p:pic>
        <p:nvPicPr>
          <p:cNvPr id="30" name="그림 29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E04C0F-3679-4748-AB2C-2586B3430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1" y="5466848"/>
            <a:ext cx="657963" cy="6579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1E5071-7B57-4CFE-8D6A-03DE4ACB1B31}"/>
              </a:ext>
            </a:extLst>
          </p:cNvPr>
          <p:cNvSpPr txBox="1"/>
          <p:nvPr/>
        </p:nvSpPr>
        <p:spPr>
          <a:xfrm>
            <a:off x="3902066" y="5250811"/>
            <a:ext cx="428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저렴한 가격에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고화질 사진 구매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D8A9BA-FD6C-494E-A0EC-E9FD96BB729A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8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및 용도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pic>
        <p:nvPicPr>
          <p:cNvPr id="27" name="그림 26" descr="나무, 실외, 식물, 잔디이(가) 표시된 사진&#10;&#10;자동 생성된 설명">
            <a:extLst>
              <a:ext uri="{FF2B5EF4-FFF2-40B4-BE49-F238E27FC236}">
                <a16:creationId xmlns:a16="http://schemas.microsoft.com/office/drawing/2014/main" id="{5676E3B4-68CE-47F6-879B-0E5E27080F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b="4026"/>
          <a:stretch/>
        </p:blipFill>
        <p:spPr>
          <a:xfrm>
            <a:off x="127757" y="998841"/>
            <a:ext cx="8888486" cy="546782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0AD0B3-BE85-4F80-85E7-27BB99DC3050}"/>
              </a:ext>
            </a:extLst>
          </p:cNvPr>
          <p:cNvSpPr/>
          <p:nvPr/>
        </p:nvSpPr>
        <p:spPr>
          <a:xfrm>
            <a:off x="127757" y="998841"/>
            <a:ext cx="8888486" cy="5467827"/>
          </a:xfrm>
          <a:prstGeom prst="rect">
            <a:avLst/>
          </a:prstGeom>
          <a:solidFill>
            <a:schemeClr val="tx1">
              <a:lumMod val="95000"/>
              <a:lumOff val="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F55C3C-4378-495F-9600-52A22DABC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760903"/>
            <a:ext cx="1321749" cy="356624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1FA68E16-9576-43AD-8394-A8614744BF34}"/>
              </a:ext>
            </a:extLst>
          </p:cNvPr>
          <p:cNvGrpSpPr/>
          <p:nvPr/>
        </p:nvGrpSpPr>
        <p:grpSpPr>
          <a:xfrm>
            <a:off x="3102475" y="1472620"/>
            <a:ext cx="720000" cy="720000"/>
            <a:chOff x="6604221" y="2709000"/>
            <a:chExt cx="720000" cy="72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9FE84EA-6506-4D31-B8FF-7DE9DBFDA44B}"/>
                </a:ext>
              </a:extLst>
            </p:cNvPr>
            <p:cNvSpPr/>
            <p:nvPr/>
          </p:nvSpPr>
          <p:spPr>
            <a:xfrm>
              <a:off x="6604221" y="2709000"/>
              <a:ext cx="720000" cy="720000"/>
            </a:xfrm>
            <a:prstGeom prst="ellipse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3B2BCFD-C6BF-4673-9F31-5EA208EB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573" y="2755618"/>
              <a:ext cx="560029" cy="560029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B298EA-5B8A-45A3-BB95-EDE364EA8FD9}"/>
              </a:ext>
            </a:extLst>
          </p:cNvPr>
          <p:cNvGrpSpPr/>
          <p:nvPr/>
        </p:nvGrpSpPr>
        <p:grpSpPr>
          <a:xfrm>
            <a:off x="7643085" y="2334309"/>
            <a:ext cx="720000" cy="720000"/>
            <a:chOff x="6614854" y="2709000"/>
            <a:chExt cx="720000" cy="720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A555307-24BA-410F-B03C-9D8109A57A14}"/>
                </a:ext>
              </a:extLst>
            </p:cNvPr>
            <p:cNvSpPr/>
            <p:nvPr/>
          </p:nvSpPr>
          <p:spPr>
            <a:xfrm>
              <a:off x="6614854" y="2709000"/>
              <a:ext cx="720000" cy="720000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A9FE453-C9E8-458A-9E57-4BAEA7AE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573" y="2755618"/>
              <a:ext cx="560029" cy="560029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1BD2B4D3-EAB6-44E9-AED7-854324415D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59" y="2079267"/>
            <a:ext cx="5486399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21E470-124A-4208-BBAF-30D4BF1DEDC2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5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1258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E449E8-7FD1-4D23-B39C-84B0AF7DA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02" y="1891484"/>
            <a:ext cx="3923413" cy="24521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3D3AEF-0DD8-4592-8804-B07A840DE046}"/>
              </a:ext>
            </a:extLst>
          </p:cNvPr>
          <p:cNvGrpSpPr/>
          <p:nvPr/>
        </p:nvGrpSpPr>
        <p:grpSpPr>
          <a:xfrm>
            <a:off x="3352302" y="1893878"/>
            <a:ext cx="7889873" cy="7395943"/>
            <a:chOff x="3352302" y="1893878"/>
            <a:chExt cx="7889873" cy="739594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D19161-C846-4369-BA66-B92781251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2" y="4359006"/>
              <a:ext cx="3923413" cy="24761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2D9C9B1-7736-4905-9BC6-7D83038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0311" y="4355989"/>
              <a:ext cx="3923413" cy="246992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0B2F86C-9C19-4283-800B-2142E89B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346" y="6813678"/>
              <a:ext cx="3961829" cy="2476143"/>
            </a:xfrm>
            <a:prstGeom prst="rect">
              <a:avLst/>
            </a:prstGeom>
          </p:spPr>
        </p:pic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014E488-30AC-4237-A67A-E950A4A5D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547" y="1893878"/>
              <a:ext cx="3916799" cy="2448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ABB292-C612-4B0C-B7E6-9F08B31C6764}"/>
              </a:ext>
            </a:extLst>
          </p:cNvPr>
          <p:cNvSpPr/>
          <p:nvPr/>
        </p:nvSpPr>
        <p:spPr>
          <a:xfrm>
            <a:off x="0" y="-573494"/>
            <a:ext cx="10327113" cy="2368263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B28C62-3C8B-4C1E-B471-0637FB033900}"/>
              </a:ext>
            </a:extLst>
          </p:cNvPr>
          <p:cNvSpPr/>
          <p:nvPr/>
        </p:nvSpPr>
        <p:spPr>
          <a:xfrm>
            <a:off x="127757" y="86780"/>
            <a:ext cx="8888486" cy="1730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E2B784-C4EF-4A9C-B741-70DD626A4816}"/>
              </a:ext>
            </a:extLst>
          </p:cNvPr>
          <p:cNvGrpSpPr/>
          <p:nvPr/>
        </p:nvGrpSpPr>
        <p:grpSpPr>
          <a:xfrm>
            <a:off x="0" y="162793"/>
            <a:ext cx="9144000" cy="796906"/>
            <a:chOff x="0" y="162793"/>
            <a:chExt cx="9144000" cy="7969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380711-CD52-4C1F-BA6C-C4E2E57FEF60}"/>
                </a:ext>
              </a:extLst>
            </p:cNvPr>
            <p:cNvSpPr txBox="1"/>
            <p:nvPr/>
          </p:nvSpPr>
          <p:spPr>
            <a:xfrm>
              <a:off x="163824" y="391329"/>
              <a:ext cx="1800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내용 및 용도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98985C-F7BE-4A11-86F9-201C96042A0E}"/>
                </a:ext>
              </a:extLst>
            </p:cNvPr>
            <p:cNvSpPr txBox="1"/>
            <p:nvPr/>
          </p:nvSpPr>
          <p:spPr>
            <a:xfrm>
              <a:off x="163824" y="162793"/>
              <a:ext cx="1675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Life Shot Maker</a:t>
              </a:r>
              <a:endPara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E4DC8B9-449E-467C-A734-40380A9928F2}"/>
                </a:ext>
              </a:extLst>
            </p:cNvPr>
            <p:cNvCxnSpPr/>
            <p:nvPr/>
          </p:nvCxnSpPr>
          <p:spPr>
            <a:xfrm>
              <a:off x="0" y="959699"/>
              <a:ext cx="9144000" cy="0"/>
            </a:xfrm>
            <a:prstGeom prst="line">
              <a:avLst/>
            </a:prstGeom>
            <a:ln w="76200">
              <a:gradFill>
                <a:gsLst>
                  <a:gs pos="51300">
                    <a:srgbClr val="8FD3F4"/>
                  </a:gs>
                  <a:gs pos="0">
                    <a:srgbClr val="82FAB0"/>
                  </a:gs>
                  <a:gs pos="100000">
                    <a:srgbClr val="8FAADC"/>
                  </a:gs>
                </a:gsLst>
                <a:lin ang="10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6B17E3-0319-48A8-8472-044710E56CC4}"/>
              </a:ext>
            </a:extLst>
          </p:cNvPr>
          <p:cNvSpPr/>
          <p:nvPr/>
        </p:nvSpPr>
        <p:spPr>
          <a:xfrm>
            <a:off x="3181516" y="4172210"/>
            <a:ext cx="7676723" cy="270345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B16DCC-8CAA-4201-A68F-9A4EFEAA06B1}"/>
              </a:ext>
            </a:extLst>
          </p:cNvPr>
          <p:cNvSpPr/>
          <p:nvPr/>
        </p:nvSpPr>
        <p:spPr>
          <a:xfrm>
            <a:off x="-7792502" y="1457035"/>
            <a:ext cx="10276437" cy="490051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D1687B-D83B-4523-B3E2-928CAFDB29B9}"/>
              </a:ext>
            </a:extLst>
          </p:cNvPr>
          <p:cNvSpPr/>
          <p:nvPr/>
        </p:nvSpPr>
        <p:spPr>
          <a:xfrm>
            <a:off x="125908" y="1135269"/>
            <a:ext cx="3096737" cy="3945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547318-D306-4E4C-9BB2-56566C6A9F50}"/>
              </a:ext>
            </a:extLst>
          </p:cNvPr>
          <p:cNvSpPr/>
          <p:nvPr/>
        </p:nvSpPr>
        <p:spPr>
          <a:xfrm>
            <a:off x="7822163" y="1694833"/>
            <a:ext cx="10327113" cy="2681765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C58F15-0981-4EA2-AC02-5BCC49E5ECB2}"/>
              </a:ext>
            </a:extLst>
          </p:cNvPr>
          <p:cNvSpPr/>
          <p:nvPr/>
        </p:nvSpPr>
        <p:spPr>
          <a:xfrm>
            <a:off x="7275715" y="1381507"/>
            <a:ext cx="1740528" cy="317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935FBCED-A2A9-4984-88DE-167152FDC4A4}"/>
              </a:ext>
            </a:extLst>
          </p:cNvPr>
          <p:cNvSpPr/>
          <p:nvPr/>
        </p:nvSpPr>
        <p:spPr>
          <a:xfrm rot="593315">
            <a:off x="1761151" y="3078645"/>
            <a:ext cx="1761999" cy="1573240"/>
          </a:xfrm>
          <a:custGeom>
            <a:avLst/>
            <a:gdLst>
              <a:gd name="connsiteX0" fmla="*/ 0 w 1761999"/>
              <a:gd name="connsiteY0" fmla="*/ 0 h 1573240"/>
              <a:gd name="connsiteX1" fmla="*/ 1031248 w 1761999"/>
              <a:gd name="connsiteY1" fmla="*/ 920772 h 1573240"/>
              <a:gd name="connsiteX2" fmla="*/ 1032249 w 1761999"/>
              <a:gd name="connsiteY2" fmla="*/ 955008 h 1573240"/>
              <a:gd name="connsiteX3" fmla="*/ 1085214 w 1761999"/>
              <a:gd name="connsiteY3" fmla="*/ 1071401 h 1573240"/>
              <a:gd name="connsiteX4" fmla="*/ 1264528 w 1761999"/>
              <a:gd name="connsiteY4" fmla="*/ 1145710 h 1573240"/>
              <a:gd name="connsiteX5" fmla="*/ 1281764 w 1761999"/>
              <a:gd name="connsiteY5" fmla="*/ 1144452 h 1573240"/>
              <a:gd name="connsiteX6" fmla="*/ 1761999 w 1761999"/>
              <a:gd name="connsiteY6" fmla="*/ 1573240 h 1573240"/>
              <a:gd name="connsiteX7" fmla="*/ 0 w 1761999"/>
              <a:gd name="connsiteY7" fmla="*/ 1573240 h 15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1999" h="1573240">
                <a:moveTo>
                  <a:pt x="0" y="0"/>
                </a:moveTo>
                <a:lnTo>
                  <a:pt x="1031248" y="920772"/>
                </a:lnTo>
                <a:lnTo>
                  <a:pt x="1032249" y="955008"/>
                </a:lnTo>
                <a:cubicBezTo>
                  <a:pt x="1038902" y="999442"/>
                  <a:pt x="1056281" y="1039241"/>
                  <a:pt x="1085214" y="1071401"/>
                </a:cubicBezTo>
                <a:cubicBezTo>
                  <a:pt x="1128612" y="1119640"/>
                  <a:pt x="1191843" y="1143840"/>
                  <a:pt x="1264528" y="1145710"/>
                </a:cubicBezTo>
                <a:lnTo>
                  <a:pt x="1281764" y="1144452"/>
                </a:lnTo>
                <a:lnTo>
                  <a:pt x="1761999" y="1573240"/>
                </a:lnTo>
                <a:lnTo>
                  <a:pt x="0" y="157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D53FC41E-427A-4B92-9AA3-AE7D46A7AE83}"/>
              </a:ext>
            </a:extLst>
          </p:cNvPr>
          <p:cNvSpPr/>
          <p:nvPr/>
        </p:nvSpPr>
        <p:spPr>
          <a:xfrm rot="5658249">
            <a:off x="1919391" y="1190207"/>
            <a:ext cx="1761999" cy="1544264"/>
          </a:xfrm>
          <a:custGeom>
            <a:avLst/>
            <a:gdLst>
              <a:gd name="connsiteX0" fmla="*/ 0 w 1761999"/>
              <a:gd name="connsiteY0" fmla="*/ 1544264 h 1544264"/>
              <a:gd name="connsiteX1" fmla="*/ 0 w 1761999"/>
              <a:gd name="connsiteY1" fmla="*/ 0 h 1544264"/>
              <a:gd name="connsiteX2" fmla="*/ 653029 w 1761999"/>
              <a:gd name="connsiteY2" fmla="*/ 572332 h 1544264"/>
              <a:gd name="connsiteX3" fmla="*/ 663684 w 1761999"/>
              <a:gd name="connsiteY3" fmla="*/ 624234 h 1544264"/>
              <a:gd name="connsiteX4" fmla="*/ 848868 w 1761999"/>
              <a:gd name="connsiteY4" fmla="*/ 837521 h 1544264"/>
              <a:gd name="connsiteX5" fmla="*/ 918139 w 1761999"/>
              <a:gd name="connsiteY5" fmla="*/ 851915 h 1544264"/>
              <a:gd name="connsiteX6" fmla="*/ 968628 w 1761999"/>
              <a:gd name="connsiteY6" fmla="*/ 848932 h 1544264"/>
              <a:gd name="connsiteX7" fmla="*/ 1761999 w 1761999"/>
              <a:gd name="connsiteY7" fmla="*/ 1544264 h 15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1999" h="1544264">
                <a:moveTo>
                  <a:pt x="0" y="1544264"/>
                </a:moveTo>
                <a:lnTo>
                  <a:pt x="0" y="0"/>
                </a:lnTo>
                <a:lnTo>
                  <a:pt x="653029" y="572332"/>
                </a:lnTo>
                <a:lnTo>
                  <a:pt x="663684" y="624234"/>
                </a:lnTo>
                <a:cubicBezTo>
                  <a:pt x="694234" y="726204"/>
                  <a:pt x="758375" y="805356"/>
                  <a:pt x="848868" y="837521"/>
                </a:cubicBezTo>
                <a:cubicBezTo>
                  <a:pt x="871491" y="845563"/>
                  <a:pt x="894690" y="850287"/>
                  <a:pt x="918139" y="851915"/>
                </a:cubicBezTo>
                <a:lnTo>
                  <a:pt x="968628" y="848932"/>
                </a:lnTo>
                <a:lnTo>
                  <a:pt x="1761999" y="15442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B19CA043-7ADC-4F3F-9DB6-D6D872666A27}"/>
              </a:ext>
            </a:extLst>
          </p:cNvPr>
          <p:cNvSpPr/>
          <p:nvPr/>
        </p:nvSpPr>
        <p:spPr>
          <a:xfrm rot="10800000">
            <a:off x="6969281" y="1314935"/>
            <a:ext cx="1761999" cy="1544264"/>
          </a:xfrm>
          <a:custGeom>
            <a:avLst/>
            <a:gdLst>
              <a:gd name="connsiteX0" fmla="*/ 1761999 w 1761999"/>
              <a:gd name="connsiteY0" fmla="*/ 1544264 h 1544264"/>
              <a:gd name="connsiteX1" fmla="*/ 0 w 1761999"/>
              <a:gd name="connsiteY1" fmla="*/ 1544264 h 1544264"/>
              <a:gd name="connsiteX2" fmla="*/ 0 w 1761999"/>
              <a:gd name="connsiteY2" fmla="*/ 0 h 1544264"/>
              <a:gd name="connsiteX3" fmla="*/ 805278 w 1761999"/>
              <a:gd name="connsiteY3" fmla="*/ 705768 h 1544264"/>
              <a:gd name="connsiteX4" fmla="*/ 807293 w 1761999"/>
              <a:gd name="connsiteY4" fmla="*/ 723550 h 1544264"/>
              <a:gd name="connsiteX5" fmla="*/ 883774 w 1761999"/>
              <a:gd name="connsiteY5" fmla="*/ 860321 h 1544264"/>
              <a:gd name="connsiteX6" fmla="*/ 1024752 w 1761999"/>
              <a:gd name="connsiteY6" fmla="*/ 928736 h 1544264"/>
              <a:gd name="connsiteX7" fmla="*/ 1062014 w 1761999"/>
              <a:gd name="connsiteY7" fmla="*/ 930778 h 15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1999" h="1544264">
                <a:moveTo>
                  <a:pt x="1761999" y="1544264"/>
                </a:moveTo>
                <a:lnTo>
                  <a:pt x="0" y="1544264"/>
                </a:lnTo>
                <a:lnTo>
                  <a:pt x="0" y="0"/>
                </a:lnTo>
                <a:lnTo>
                  <a:pt x="805278" y="705768"/>
                </a:lnTo>
                <a:lnTo>
                  <a:pt x="807293" y="723550"/>
                </a:lnTo>
                <a:cubicBezTo>
                  <a:pt x="819946" y="777090"/>
                  <a:pt x="845206" y="823929"/>
                  <a:pt x="883774" y="860321"/>
                </a:cubicBezTo>
                <a:cubicBezTo>
                  <a:pt x="922342" y="896712"/>
                  <a:pt x="970567" y="919211"/>
                  <a:pt x="1024752" y="928736"/>
                </a:cubicBezTo>
                <a:lnTo>
                  <a:pt x="1062014" y="9307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587E4583-30E8-4DEE-AE81-BC9E982AEABA}"/>
              </a:ext>
            </a:extLst>
          </p:cNvPr>
          <p:cNvSpPr/>
          <p:nvPr/>
        </p:nvSpPr>
        <p:spPr>
          <a:xfrm rot="16200000">
            <a:off x="6526831" y="3560789"/>
            <a:ext cx="1761999" cy="1544264"/>
          </a:xfrm>
          <a:custGeom>
            <a:avLst/>
            <a:gdLst>
              <a:gd name="connsiteX0" fmla="*/ 1761999 w 1761999"/>
              <a:gd name="connsiteY0" fmla="*/ 1544264 h 1544264"/>
              <a:gd name="connsiteX1" fmla="*/ 0 w 1761999"/>
              <a:gd name="connsiteY1" fmla="*/ 1544264 h 1544264"/>
              <a:gd name="connsiteX2" fmla="*/ 0 w 1761999"/>
              <a:gd name="connsiteY2" fmla="*/ 0 h 1544264"/>
              <a:gd name="connsiteX3" fmla="*/ 919847 w 1761999"/>
              <a:gd name="connsiteY3" fmla="*/ 806179 h 1544264"/>
              <a:gd name="connsiteX4" fmla="*/ 928563 w 1761999"/>
              <a:gd name="connsiteY4" fmla="*/ 867287 h 1544264"/>
              <a:gd name="connsiteX5" fmla="*/ 966948 w 1761999"/>
              <a:gd name="connsiteY5" fmla="*/ 954429 h 1544264"/>
              <a:gd name="connsiteX6" fmla="*/ 1201617 w 1761999"/>
              <a:gd name="connsiteY6" fmla="*/ 1116308 h 1544264"/>
              <a:gd name="connsiteX7" fmla="*/ 1288566 w 1761999"/>
              <a:gd name="connsiteY7" fmla="*/ 1129335 h 154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1999" h="1544264">
                <a:moveTo>
                  <a:pt x="1761999" y="1544264"/>
                </a:moveTo>
                <a:lnTo>
                  <a:pt x="0" y="1544264"/>
                </a:lnTo>
                <a:lnTo>
                  <a:pt x="0" y="0"/>
                </a:lnTo>
                <a:lnTo>
                  <a:pt x="919847" y="806179"/>
                </a:lnTo>
                <a:lnTo>
                  <a:pt x="928563" y="867287"/>
                </a:lnTo>
                <a:cubicBezTo>
                  <a:pt x="937148" y="897811"/>
                  <a:pt x="949872" y="927026"/>
                  <a:pt x="966948" y="954429"/>
                </a:cubicBezTo>
                <a:cubicBezTo>
                  <a:pt x="1018175" y="1036638"/>
                  <a:pt x="1101294" y="1090871"/>
                  <a:pt x="1201617" y="1116308"/>
                </a:cubicBezTo>
                <a:lnTo>
                  <a:pt x="1288566" y="1129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30CAE0C-63A7-40B5-8062-908A451ABE7F}"/>
              </a:ext>
            </a:extLst>
          </p:cNvPr>
          <p:cNvSpPr/>
          <p:nvPr/>
        </p:nvSpPr>
        <p:spPr>
          <a:xfrm>
            <a:off x="2736733" y="4703101"/>
            <a:ext cx="5375071" cy="584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416D35-12FA-4E0A-A01D-87754346BF39}"/>
              </a:ext>
            </a:extLst>
          </p:cNvPr>
          <p:cNvSpPr/>
          <p:nvPr/>
        </p:nvSpPr>
        <p:spPr>
          <a:xfrm>
            <a:off x="2583419" y="1171760"/>
            <a:ext cx="5375071" cy="584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3E0E3-3699-432E-8F62-C586105C67A5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5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72D439AA-8334-4E10-BA5C-DEE4FAB0B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85" y="1901474"/>
            <a:ext cx="3908476" cy="2442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BB294-B72D-4DAB-A6BC-335C66A4EC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7249" y="336398"/>
            <a:ext cx="5375071" cy="537507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9F8832-9098-48B3-9785-217039D30618}"/>
              </a:ext>
            </a:extLst>
          </p:cNvPr>
          <p:cNvSpPr/>
          <p:nvPr/>
        </p:nvSpPr>
        <p:spPr>
          <a:xfrm>
            <a:off x="127757" y="4224107"/>
            <a:ext cx="8899571" cy="2264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A75994-AAD7-4868-94BF-52D26184890F}"/>
              </a:ext>
            </a:extLst>
          </p:cNvPr>
          <p:cNvGrpSpPr/>
          <p:nvPr/>
        </p:nvGrpSpPr>
        <p:grpSpPr>
          <a:xfrm>
            <a:off x="4857" y="5058336"/>
            <a:ext cx="9144000" cy="1158695"/>
            <a:chOff x="4857" y="5058336"/>
            <a:chExt cx="9144000" cy="115869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74696C2-A63E-4A14-9669-E844BF7AFA5D}"/>
                </a:ext>
              </a:extLst>
            </p:cNvPr>
            <p:cNvSpPr/>
            <p:nvPr/>
          </p:nvSpPr>
          <p:spPr>
            <a:xfrm>
              <a:off x="4857" y="5058336"/>
              <a:ext cx="9144000" cy="11586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B9D398-539B-4C65-8725-4D105EFD19C0}"/>
                </a:ext>
              </a:extLst>
            </p:cNvPr>
            <p:cNvSpPr txBox="1"/>
            <p:nvPr/>
          </p:nvSpPr>
          <p:spPr>
            <a:xfrm>
              <a:off x="1435564" y="5149725"/>
              <a:ext cx="627287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2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관광지에서 </a:t>
              </a:r>
              <a:r>
                <a:rPr lang="ko-KR" altLang="en-US" sz="2400" dirty="0">
                  <a:solidFill>
                    <a:schemeClr val="accent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최상의 구도</a:t>
              </a:r>
              <a:r>
                <a:rPr lang="ko-KR" altLang="en-US" sz="2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</a:t>
              </a:r>
              <a:r>
                <a:rPr lang="ko-KR" altLang="en-US" sz="24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초고화질</a:t>
              </a:r>
              <a:r>
                <a:rPr lang="ko-KR" altLang="en-US" sz="2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원격 촬영</a:t>
              </a:r>
              <a:endPara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600"/>
                </a:spcBef>
              </a:pPr>
              <a:r>
                <a:rPr lang="ko-KR" altLang="en-US" sz="2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손쉽게 </a:t>
              </a:r>
              <a:r>
                <a:rPr lang="ko-KR" altLang="en-US" sz="2400" dirty="0">
                  <a:solidFill>
                    <a:schemeClr val="accent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전문가 수준</a:t>
              </a:r>
              <a:r>
                <a:rPr lang="ko-KR" altLang="en-US" sz="2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결과물을 받아 볼 수 있음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C9ADAA4-4311-4C12-B26B-290C4F4C9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78" y="1987230"/>
            <a:ext cx="1129372" cy="286256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ADAE339-5B42-4A6C-B306-22D838DF2D5A}"/>
              </a:ext>
            </a:extLst>
          </p:cNvPr>
          <p:cNvGrpSpPr/>
          <p:nvPr/>
        </p:nvGrpSpPr>
        <p:grpSpPr>
          <a:xfrm>
            <a:off x="2282653" y="1121737"/>
            <a:ext cx="720000" cy="720000"/>
            <a:chOff x="6604221" y="2709000"/>
            <a:chExt cx="720000" cy="72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AF4BECE-E243-4DBC-9CD9-8F6AC3A00642}"/>
                </a:ext>
              </a:extLst>
            </p:cNvPr>
            <p:cNvSpPr/>
            <p:nvPr/>
          </p:nvSpPr>
          <p:spPr>
            <a:xfrm>
              <a:off x="6604221" y="2709000"/>
              <a:ext cx="720000" cy="720000"/>
            </a:xfrm>
            <a:prstGeom prst="ellipse">
              <a:avLst/>
            </a:prstGeom>
            <a:solidFill>
              <a:srgbClr val="8FAADC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24CC9AD-A38E-4B49-AD04-86C44E28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573" y="2755618"/>
              <a:ext cx="560029" cy="560029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E3AF71-E5D1-4D7A-8265-F6D3FF88049D}"/>
              </a:ext>
            </a:extLst>
          </p:cNvPr>
          <p:cNvGrpSpPr/>
          <p:nvPr/>
        </p:nvGrpSpPr>
        <p:grpSpPr>
          <a:xfrm>
            <a:off x="7742721" y="1123735"/>
            <a:ext cx="720000" cy="720000"/>
            <a:chOff x="6614854" y="2709000"/>
            <a:chExt cx="720000" cy="7200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0EA7D50-3A9C-4757-8651-A3A3347F79CF}"/>
                </a:ext>
              </a:extLst>
            </p:cNvPr>
            <p:cNvSpPr/>
            <p:nvPr/>
          </p:nvSpPr>
          <p:spPr>
            <a:xfrm>
              <a:off x="6614854" y="2709000"/>
              <a:ext cx="720000" cy="72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465D810-B91D-4B36-8BA1-4A5B53C91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573" y="2755618"/>
              <a:ext cx="560029" cy="560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4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00243 -0.359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35996 L -0.42847 -0.360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02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47 -0.36019 L -0.42847 -0.717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활용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76456F6-D6C4-481D-A51A-2CD6E0603598}"/>
              </a:ext>
            </a:extLst>
          </p:cNvPr>
          <p:cNvSpPr/>
          <p:nvPr/>
        </p:nvSpPr>
        <p:spPr>
          <a:xfrm>
            <a:off x="2539441" y="3243363"/>
            <a:ext cx="5587700" cy="30188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8833637-B1C3-4BD4-83DF-C56D3127D331}"/>
              </a:ext>
            </a:extLst>
          </p:cNvPr>
          <p:cNvGrpSpPr/>
          <p:nvPr/>
        </p:nvGrpSpPr>
        <p:grpSpPr>
          <a:xfrm>
            <a:off x="3747016" y="4336675"/>
            <a:ext cx="632213" cy="1291934"/>
            <a:chOff x="1885847" y="4561567"/>
            <a:chExt cx="632213" cy="1291934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A31E9B8-78FA-4955-9D7C-121050C32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5847" y="4561567"/>
              <a:ext cx="15219" cy="1291934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9BD0D11-B6D3-4F43-8C6D-E3369069B0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1065" y="5288653"/>
              <a:ext cx="537771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829D40CF-C322-4EC9-BD61-F7086FDBC3AF}"/>
                </a:ext>
              </a:extLst>
            </p:cNvPr>
            <p:cNvCxnSpPr>
              <a:cxnSpLocks/>
            </p:cNvCxnSpPr>
            <p:nvPr/>
          </p:nvCxnSpPr>
          <p:spPr>
            <a:xfrm>
              <a:off x="1885847" y="5839319"/>
              <a:ext cx="632213" cy="149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7CDC1FF-CE6F-48F2-A28B-379811FE0664}"/>
              </a:ext>
            </a:extLst>
          </p:cNvPr>
          <p:cNvGrpSpPr/>
          <p:nvPr/>
        </p:nvGrpSpPr>
        <p:grpSpPr>
          <a:xfrm>
            <a:off x="2678531" y="4660973"/>
            <a:ext cx="2538780" cy="1051351"/>
            <a:chOff x="817362" y="4885865"/>
            <a:chExt cx="2538780" cy="105135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DCB9E80-F44E-4AB1-B5D1-342F778A7C6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420070" y="5443711"/>
              <a:ext cx="936072" cy="493505"/>
              <a:chOff x="2913570" y="2316453"/>
              <a:chExt cx="2640996" cy="167129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CEC9A7E-E3D9-423E-970D-36420F9F39B9}"/>
                  </a:ext>
                </a:extLst>
              </p:cNvPr>
              <p:cNvGrpSpPr/>
              <p:nvPr/>
            </p:nvGrpSpPr>
            <p:grpSpPr>
              <a:xfrm>
                <a:off x="2913570" y="2316453"/>
                <a:ext cx="2640995" cy="1455450"/>
                <a:chOff x="2913570" y="2316453"/>
                <a:chExt cx="2640995" cy="1455450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44DFF51-77F1-4892-9990-1298004C91B0}"/>
                    </a:ext>
                  </a:extLst>
                </p:cNvPr>
                <p:cNvSpPr/>
                <p:nvPr/>
              </p:nvSpPr>
              <p:spPr>
                <a:xfrm rot="5400000">
                  <a:off x="4986087" y="3203424"/>
                  <a:ext cx="221230" cy="91572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pic>
              <p:nvPicPr>
                <p:cNvPr id="32" name="Picture 10" descr="camera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6A676ECD-D5BC-45BE-844F-58143BB952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63" t="33927" r="8900" b="20338"/>
                <a:stretch/>
              </p:blipFill>
              <p:spPr bwMode="auto">
                <a:xfrm flipH="1">
                  <a:off x="2913570" y="2316453"/>
                  <a:ext cx="1815756" cy="1126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사각형: 위쪽 모서리의 한쪽은 둥글고 다른 한쪽은 잘림 32">
                  <a:extLst>
                    <a:ext uri="{FF2B5EF4-FFF2-40B4-BE49-F238E27FC236}">
                      <a16:creationId xmlns:a16="http://schemas.microsoft.com/office/drawing/2014/main" id="{98496151-6C99-4B62-8BF5-E046D661930C}"/>
                    </a:ext>
                  </a:extLst>
                </p:cNvPr>
                <p:cNvSpPr/>
                <p:nvPr/>
              </p:nvSpPr>
              <p:spPr>
                <a:xfrm flipH="1">
                  <a:off x="4413510" y="2709407"/>
                  <a:ext cx="825240" cy="652918"/>
                </a:xfrm>
                <a:prstGeom prst="snipRoundRect">
                  <a:avLst>
                    <a:gd name="adj1" fmla="val 50000"/>
                    <a:gd name="adj2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D7E63DF8-C4FE-4287-81A5-449647284D7D}"/>
                    </a:ext>
                  </a:extLst>
                </p:cNvPr>
                <p:cNvSpPr/>
                <p:nvPr/>
              </p:nvSpPr>
              <p:spPr>
                <a:xfrm>
                  <a:off x="4548352" y="3035866"/>
                  <a:ext cx="180975" cy="533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35" name="원형: 비어 있음 34">
                  <a:extLst>
                    <a:ext uri="{FF2B5EF4-FFF2-40B4-BE49-F238E27FC236}">
                      <a16:creationId xmlns:a16="http://schemas.microsoft.com/office/drawing/2014/main" id="{BB284B07-D072-4341-86DA-8D14C3CC0F5F}"/>
                    </a:ext>
                  </a:extLst>
                </p:cNvPr>
                <p:cNvSpPr/>
                <p:nvPr/>
              </p:nvSpPr>
              <p:spPr>
                <a:xfrm>
                  <a:off x="4660188" y="3286347"/>
                  <a:ext cx="323850" cy="340052"/>
                </a:xfrm>
                <a:prstGeom prst="donu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851777AE-03D1-4D2F-833E-C2E3C891278A}"/>
                  </a:ext>
                </a:extLst>
              </p:cNvPr>
              <p:cNvSpPr/>
              <p:nvPr/>
            </p:nvSpPr>
            <p:spPr>
              <a:xfrm rot="16200000">
                <a:off x="5162209" y="3595389"/>
                <a:ext cx="652918" cy="131796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5A5730C-507E-421D-BDED-24F8446C19FF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397563" y="4885865"/>
              <a:ext cx="936072" cy="493505"/>
              <a:chOff x="2913570" y="2316453"/>
              <a:chExt cx="2640996" cy="167129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07E8969B-C992-47F6-AB0D-984E475A1EC7}"/>
                  </a:ext>
                </a:extLst>
              </p:cNvPr>
              <p:cNvGrpSpPr/>
              <p:nvPr/>
            </p:nvGrpSpPr>
            <p:grpSpPr>
              <a:xfrm>
                <a:off x="2913570" y="2316453"/>
                <a:ext cx="2640995" cy="1455450"/>
                <a:chOff x="2913570" y="2316453"/>
                <a:chExt cx="2640995" cy="1455450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258B2D87-0C92-4520-A862-CCDCB2D507C7}"/>
                    </a:ext>
                  </a:extLst>
                </p:cNvPr>
                <p:cNvSpPr/>
                <p:nvPr/>
              </p:nvSpPr>
              <p:spPr>
                <a:xfrm rot="5400000">
                  <a:off x="4986087" y="3203424"/>
                  <a:ext cx="221230" cy="91572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pic>
              <p:nvPicPr>
                <p:cNvPr id="56" name="Picture 10" descr="camera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05A1E0C3-1698-4B10-A8EF-AF5210E1F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63" t="33927" r="8900" b="20338"/>
                <a:stretch/>
              </p:blipFill>
              <p:spPr bwMode="auto">
                <a:xfrm flipH="1">
                  <a:off x="2913570" y="2316453"/>
                  <a:ext cx="1815756" cy="1126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사각형: 위쪽 모서리의 한쪽은 둥글고 다른 한쪽은 잘림 56">
                  <a:extLst>
                    <a:ext uri="{FF2B5EF4-FFF2-40B4-BE49-F238E27FC236}">
                      <a16:creationId xmlns:a16="http://schemas.microsoft.com/office/drawing/2014/main" id="{B57A60A6-0D04-4CF0-9523-7CA35DEFF28E}"/>
                    </a:ext>
                  </a:extLst>
                </p:cNvPr>
                <p:cNvSpPr/>
                <p:nvPr/>
              </p:nvSpPr>
              <p:spPr>
                <a:xfrm flipH="1">
                  <a:off x="4413510" y="2709407"/>
                  <a:ext cx="825240" cy="652918"/>
                </a:xfrm>
                <a:prstGeom prst="snipRoundRect">
                  <a:avLst>
                    <a:gd name="adj1" fmla="val 50000"/>
                    <a:gd name="adj2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37D7DD0-58AB-4324-A45E-0E513984E63D}"/>
                    </a:ext>
                  </a:extLst>
                </p:cNvPr>
                <p:cNvSpPr/>
                <p:nvPr/>
              </p:nvSpPr>
              <p:spPr>
                <a:xfrm>
                  <a:off x="4548352" y="3035866"/>
                  <a:ext cx="180975" cy="533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59" name="원형: 비어 있음 58">
                  <a:extLst>
                    <a:ext uri="{FF2B5EF4-FFF2-40B4-BE49-F238E27FC236}">
                      <a16:creationId xmlns:a16="http://schemas.microsoft.com/office/drawing/2014/main" id="{95D21147-8EA2-4406-AA2C-3A410368C9C5}"/>
                    </a:ext>
                  </a:extLst>
                </p:cNvPr>
                <p:cNvSpPr/>
                <p:nvPr/>
              </p:nvSpPr>
              <p:spPr>
                <a:xfrm>
                  <a:off x="4660188" y="3286347"/>
                  <a:ext cx="323850" cy="340052"/>
                </a:xfrm>
                <a:prstGeom prst="donu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54" name="사다리꼴 53">
                <a:extLst>
                  <a:ext uri="{FF2B5EF4-FFF2-40B4-BE49-F238E27FC236}">
                    <a16:creationId xmlns:a16="http://schemas.microsoft.com/office/drawing/2014/main" id="{AC98D216-BE51-41E7-99A7-BB59D4F3DEF6}"/>
                  </a:ext>
                </a:extLst>
              </p:cNvPr>
              <p:cNvSpPr/>
              <p:nvPr/>
            </p:nvSpPr>
            <p:spPr>
              <a:xfrm rot="16200000">
                <a:off x="5162209" y="3595389"/>
                <a:ext cx="652918" cy="131796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4599F6-AB18-4918-A68A-065DF072ACA3}"/>
                </a:ext>
              </a:extLst>
            </p:cNvPr>
            <p:cNvSpPr txBox="1"/>
            <p:nvPr/>
          </p:nvSpPr>
          <p:spPr>
            <a:xfrm>
              <a:off x="817362" y="5245802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Camera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9E3E3FF-172E-4B74-8860-FFF08D665EFB}"/>
              </a:ext>
            </a:extLst>
          </p:cNvPr>
          <p:cNvSpPr/>
          <p:nvPr/>
        </p:nvSpPr>
        <p:spPr>
          <a:xfrm>
            <a:off x="6775495" y="4058068"/>
            <a:ext cx="985420" cy="4449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7AFD198-E99B-42CF-83C3-DDFDC58C24BB}"/>
              </a:ext>
            </a:extLst>
          </p:cNvPr>
          <p:cNvSpPr/>
          <p:nvPr/>
        </p:nvSpPr>
        <p:spPr>
          <a:xfrm>
            <a:off x="5447748" y="4058068"/>
            <a:ext cx="1263473" cy="4449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Picture Storage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35CF8AB-ADBD-4647-8683-237C5BB0F69D}"/>
              </a:ext>
            </a:extLst>
          </p:cNvPr>
          <p:cNvGrpSpPr/>
          <p:nvPr/>
        </p:nvGrpSpPr>
        <p:grpSpPr>
          <a:xfrm>
            <a:off x="7089773" y="4848894"/>
            <a:ext cx="951415" cy="1265330"/>
            <a:chOff x="4505893" y="5069630"/>
            <a:chExt cx="951415" cy="12653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70D9761-3B3A-49AA-BF12-64277E4E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893" y="5069630"/>
              <a:ext cx="951415" cy="95141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A3FCB46-077D-4040-9E57-6DE0F8217593}"/>
                </a:ext>
              </a:extLst>
            </p:cNvPr>
            <p:cNvSpPr txBox="1"/>
            <p:nvPr/>
          </p:nvSpPr>
          <p:spPr>
            <a:xfrm>
              <a:off x="4585442" y="596562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User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D6B0AFF-CD94-4B6E-B18A-ED23092093D5}"/>
              </a:ext>
            </a:extLst>
          </p:cNvPr>
          <p:cNvGrpSpPr/>
          <p:nvPr/>
        </p:nvGrpSpPr>
        <p:grpSpPr>
          <a:xfrm>
            <a:off x="5808788" y="4645907"/>
            <a:ext cx="1475547" cy="1448865"/>
            <a:chOff x="5969682" y="2729020"/>
            <a:chExt cx="3001075" cy="3001075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3990143-FE05-4F9F-8241-DF3DE1AFE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044" r="32304"/>
            <a:stretch/>
          </p:blipFill>
          <p:spPr>
            <a:xfrm>
              <a:off x="6838157" y="3187068"/>
              <a:ext cx="1348578" cy="2192302"/>
            </a:xfrm>
            <a:prstGeom prst="rect">
              <a:avLst/>
            </a:prstGeom>
          </p:spPr>
        </p:pic>
        <p:pic>
          <p:nvPicPr>
            <p:cNvPr id="89" name="그래픽 88" descr="스마트폰">
              <a:extLst>
                <a:ext uri="{FF2B5EF4-FFF2-40B4-BE49-F238E27FC236}">
                  <a16:creationId xmlns:a16="http://schemas.microsoft.com/office/drawing/2014/main" id="{4EA23485-8E87-433F-A20C-889F8324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69682" y="2729020"/>
              <a:ext cx="3001075" cy="30010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594E7B-8A0F-47EF-9C1B-7A21755743AE}"/>
              </a:ext>
            </a:extLst>
          </p:cNvPr>
          <p:cNvSpPr txBox="1"/>
          <p:nvPr/>
        </p:nvSpPr>
        <p:spPr>
          <a:xfrm>
            <a:off x="2432022" y="283087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5D3211-8DFD-41CA-B134-181C2B460EA8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6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68" name="Picture 6" descr="ê´ë ¨ ì´ë¯¸ì§">
            <a:extLst>
              <a:ext uri="{FF2B5EF4-FFF2-40B4-BE49-F238E27FC236}">
                <a16:creationId xmlns:a16="http://schemas.microsoft.com/office/drawing/2014/main" id="{628A3407-BC12-4786-A5F3-835C67206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5" b="89902" l="78418" r="97754">
                        <a14:foregroundMark x1="81686" y1="35813" x2="80371" y2="40717"/>
                        <a14:foregroundMark x1="87012" y1="15961" x2="82140" y2="34125"/>
                        <a14:backgroundMark x1="79785" y1="42834" x2="79785" y2="42834"/>
                        <a14:backgroundMark x1="79980" y1="42508" x2="80469" y2="40228"/>
                        <a14:backgroundMark x1="79785" y1="42997" x2="79688" y2="42182"/>
                        <a14:backgroundMark x1="79102" y1="43648" x2="79395" y2="39902"/>
                        <a14:backgroundMark x1="79004" y1="42997" x2="79785" y2="42182"/>
                        <a14:backgroundMark x1="79785" y1="42508" x2="78516" y2="44788"/>
                        <a14:backgroundMark x1="80273" y1="40554" x2="81152" y2="38274"/>
                        <a14:backgroundMark x1="81250" y1="38274" x2="81348" y2="34691"/>
                        <a14:backgroundMark x1="81738" y1="35831" x2="82129" y2="34039"/>
                        <a14:backgroundMark x1="82324" y1="32085" x2="82227" y2="30945"/>
                        <a14:backgroundMark x1="81836" y1="33062" x2="81836" y2="33062"/>
                        <a14:backgroundMark x1="81934" y1="33713" x2="82227" y2="32736"/>
                        <a14:backgroundMark x1="82129" y1="34202" x2="82324" y2="31759"/>
                        <a14:backgroundMark x1="82422" y1="32248" x2="82617" y2="31270"/>
                        <a14:backgroundMark x1="82617" y1="31922" x2="82910" y2="30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58" t="9881" r="3031" b="11075"/>
          <a:stretch/>
        </p:blipFill>
        <p:spPr bwMode="auto">
          <a:xfrm flipH="1">
            <a:off x="1488147" y="3369898"/>
            <a:ext cx="596564" cy="15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0C325B90-B3F0-4931-B873-CE8175CD8795}"/>
              </a:ext>
            </a:extLst>
          </p:cNvPr>
          <p:cNvSpPr/>
          <p:nvPr/>
        </p:nvSpPr>
        <p:spPr>
          <a:xfrm>
            <a:off x="475209" y="4162663"/>
            <a:ext cx="54000" cy="5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328F773-2A04-417B-8B2F-0E042A2B09F2}"/>
              </a:ext>
            </a:extLst>
          </p:cNvPr>
          <p:cNvSpPr/>
          <p:nvPr/>
        </p:nvSpPr>
        <p:spPr>
          <a:xfrm>
            <a:off x="384331" y="4162663"/>
            <a:ext cx="54000" cy="5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10A0853-F4C6-4C2C-9394-B758720245D8}"/>
              </a:ext>
            </a:extLst>
          </p:cNvPr>
          <p:cNvSpPr/>
          <p:nvPr/>
        </p:nvSpPr>
        <p:spPr>
          <a:xfrm>
            <a:off x="574633" y="4162663"/>
            <a:ext cx="54000" cy="5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20D54DA-FBF1-4567-95CB-C4319803D49E}"/>
              </a:ext>
            </a:extLst>
          </p:cNvPr>
          <p:cNvCxnSpPr>
            <a:cxnSpLocks/>
          </p:cNvCxnSpPr>
          <p:nvPr/>
        </p:nvCxnSpPr>
        <p:spPr>
          <a:xfrm flipH="1">
            <a:off x="923609" y="3243365"/>
            <a:ext cx="2137763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B70E8EA-C4BC-4DFE-9F56-E5921ECE4CF4}"/>
              </a:ext>
            </a:extLst>
          </p:cNvPr>
          <p:cNvCxnSpPr>
            <a:cxnSpLocks/>
          </p:cNvCxnSpPr>
          <p:nvPr/>
        </p:nvCxnSpPr>
        <p:spPr>
          <a:xfrm flipH="1">
            <a:off x="948519" y="3222944"/>
            <a:ext cx="483" cy="86444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" descr="ê´ë ¨ ì´ë¯¸ì§">
            <a:extLst>
              <a:ext uri="{FF2B5EF4-FFF2-40B4-BE49-F238E27FC236}">
                <a16:creationId xmlns:a16="http://schemas.microsoft.com/office/drawing/2014/main" id="{11429758-FE04-4AB8-AF98-C47E8EC5B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5" b="89902" l="78418" r="97754">
                        <a14:foregroundMark x1="81686" y1="35813" x2="80371" y2="40717"/>
                        <a14:foregroundMark x1="87012" y1="15961" x2="82140" y2="34125"/>
                        <a14:backgroundMark x1="79785" y1="42834" x2="79785" y2="42834"/>
                        <a14:backgroundMark x1="79980" y1="42508" x2="80469" y2="40228"/>
                        <a14:backgroundMark x1="79785" y1="42997" x2="79688" y2="42182"/>
                        <a14:backgroundMark x1="79102" y1="43648" x2="79395" y2="39902"/>
                        <a14:backgroundMark x1="79004" y1="42997" x2="79785" y2="42182"/>
                        <a14:backgroundMark x1="79785" y1="42508" x2="78516" y2="44788"/>
                        <a14:backgroundMark x1="80273" y1="40554" x2="81152" y2="38274"/>
                        <a14:backgroundMark x1="81250" y1="38274" x2="81348" y2="34691"/>
                        <a14:backgroundMark x1="81738" y1="35831" x2="82129" y2="34039"/>
                        <a14:backgroundMark x1="82324" y1="32085" x2="82227" y2="30945"/>
                        <a14:backgroundMark x1="81836" y1="33062" x2="81836" y2="33062"/>
                        <a14:backgroundMark x1="81934" y1="33713" x2="82227" y2="32736"/>
                        <a14:backgroundMark x1="82129" y1="34202" x2="82324" y2="31759"/>
                        <a14:backgroundMark x1="82422" y1="32248" x2="82617" y2="31270"/>
                        <a14:backgroundMark x1="82617" y1="31922" x2="82910" y2="30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58" t="9881" r="3031" b="11075"/>
          <a:stretch/>
        </p:blipFill>
        <p:spPr bwMode="auto">
          <a:xfrm flipH="1">
            <a:off x="773712" y="3407859"/>
            <a:ext cx="596564" cy="15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43593F0-5546-43F7-8ACF-74669372FD2E}"/>
              </a:ext>
            </a:extLst>
          </p:cNvPr>
          <p:cNvCxnSpPr>
            <a:cxnSpLocks/>
          </p:cNvCxnSpPr>
          <p:nvPr/>
        </p:nvCxnSpPr>
        <p:spPr>
          <a:xfrm flipH="1">
            <a:off x="3045176" y="3243365"/>
            <a:ext cx="483" cy="86444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1CA57B-8A12-431C-84FB-388D841E3095}"/>
              </a:ext>
            </a:extLst>
          </p:cNvPr>
          <p:cNvGrpSpPr/>
          <p:nvPr/>
        </p:nvGrpSpPr>
        <p:grpSpPr>
          <a:xfrm>
            <a:off x="2796866" y="3379592"/>
            <a:ext cx="2586608" cy="1509607"/>
            <a:chOff x="1056020" y="3276926"/>
            <a:chExt cx="2586608" cy="15096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F57989-4804-4B1D-BE37-9DBFB796660C}"/>
                </a:ext>
              </a:extLst>
            </p:cNvPr>
            <p:cNvSpPr txBox="1"/>
            <p:nvPr/>
          </p:nvSpPr>
          <p:spPr>
            <a:xfrm>
              <a:off x="1586747" y="3508819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Kiosk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E7310D-CD43-4E16-8DDA-65BEF6CE493F}"/>
                </a:ext>
              </a:extLst>
            </p:cNvPr>
            <p:cNvSpPr/>
            <p:nvPr/>
          </p:nvSpPr>
          <p:spPr>
            <a:xfrm>
              <a:off x="1494360" y="3955402"/>
              <a:ext cx="2148268" cy="4449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Cube:Rosemary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7" name="Picture 6" descr="ê´ë ¨ ì´ë¯¸ì§">
              <a:extLst>
                <a:ext uri="{FF2B5EF4-FFF2-40B4-BE49-F238E27FC236}">
                  <a16:creationId xmlns:a16="http://schemas.microsoft.com/office/drawing/2014/main" id="{1001BE3A-1D06-49E1-B19E-238102CE0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5" b="89902" l="78418" r="97754">
                          <a14:foregroundMark x1="81686" y1="35813" x2="80371" y2="40717"/>
                          <a14:foregroundMark x1="87012" y1="15961" x2="82140" y2="34125"/>
                          <a14:backgroundMark x1="79785" y1="42834" x2="79785" y2="42834"/>
                          <a14:backgroundMark x1="79980" y1="42508" x2="80469" y2="40228"/>
                          <a14:backgroundMark x1="79785" y1="42997" x2="79688" y2="42182"/>
                          <a14:backgroundMark x1="79102" y1="43648" x2="79395" y2="39902"/>
                          <a14:backgroundMark x1="79004" y1="42997" x2="79785" y2="42182"/>
                          <a14:backgroundMark x1="79785" y1="42508" x2="78516" y2="44788"/>
                          <a14:backgroundMark x1="80273" y1="40554" x2="81152" y2="38274"/>
                          <a14:backgroundMark x1="81250" y1="38274" x2="81348" y2="34691"/>
                          <a14:backgroundMark x1="81738" y1="35831" x2="82129" y2="34039"/>
                          <a14:backgroundMark x1="82324" y1="32085" x2="82227" y2="30945"/>
                          <a14:backgroundMark x1="81836" y1="33062" x2="81836" y2="33062"/>
                          <a14:backgroundMark x1="81934" y1="33713" x2="82227" y2="32736"/>
                          <a14:backgroundMark x1="82129" y1="34202" x2="82324" y2="31759"/>
                          <a14:backgroundMark x1="82422" y1="32248" x2="82617" y2="31270"/>
                          <a14:backgroundMark x1="82617" y1="31922" x2="82910" y2="301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58" t="9881" r="3031" b="11075"/>
            <a:stretch/>
          </p:blipFill>
          <p:spPr bwMode="auto">
            <a:xfrm flipH="1">
              <a:off x="1056020" y="3276926"/>
              <a:ext cx="596564" cy="150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69BFA9-BE63-4B57-9759-4F24370F31A3}"/>
              </a:ext>
            </a:extLst>
          </p:cNvPr>
          <p:cNvSpPr/>
          <p:nvPr/>
        </p:nvSpPr>
        <p:spPr>
          <a:xfrm>
            <a:off x="751229" y="1187470"/>
            <a:ext cx="7546805" cy="161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F89971D-6E01-4C93-A25D-60C9940566E3}"/>
              </a:ext>
            </a:extLst>
          </p:cNvPr>
          <p:cNvGrpSpPr/>
          <p:nvPr/>
        </p:nvGrpSpPr>
        <p:grpSpPr>
          <a:xfrm>
            <a:off x="4524632" y="1305590"/>
            <a:ext cx="3703714" cy="1750147"/>
            <a:chOff x="6675308" y="975444"/>
            <a:chExt cx="3703714" cy="17501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D872DEE-06A9-42CC-A224-32CC1EBED16C}"/>
                </a:ext>
              </a:extLst>
            </p:cNvPr>
            <p:cNvGrpSpPr/>
            <p:nvPr/>
          </p:nvGrpSpPr>
          <p:grpSpPr>
            <a:xfrm>
              <a:off x="7660729" y="975444"/>
              <a:ext cx="1885668" cy="1750147"/>
              <a:chOff x="7999270" y="-1028502"/>
              <a:chExt cx="2999153" cy="2999153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53003C05-743F-4EA6-8248-1F4DAB087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1020" y="-305577"/>
                <a:ext cx="1755652" cy="1157094"/>
              </a:xfrm>
              <a:prstGeom prst="rect">
                <a:avLst/>
              </a:prstGeom>
            </p:spPr>
          </p:pic>
          <p:pic>
            <p:nvPicPr>
              <p:cNvPr id="91" name="그래픽 90" descr="랩톱">
                <a:extLst>
                  <a:ext uri="{FF2B5EF4-FFF2-40B4-BE49-F238E27FC236}">
                    <a16:creationId xmlns:a16="http://schemas.microsoft.com/office/drawing/2014/main" id="{64EFF588-9F02-4E7E-A123-25268CF93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999270" y="-1028502"/>
                <a:ext cx="2999153" cy="2999153"/>
              </a:xfrm>
              <a:prstGeom prst="rect">
                <a:avLst/>
              </a:prstGeom>
            </p:spPr>
          </p:pic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BCC0427-B819-435B-9337-5252FC3EBF63}"/>
                </a:ext>
              </a:extLst>
            </p:cNvPr>
            <p:cNvSpPr/>
            <p:nvPr/>
          </p:nvSpPr>
          <p:spPr>
            <a:xfrm>
              <a:off x="6675308" y="1673853"/>
              <a:ext cx="985420" cy="43835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WAS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B0E18AE-2E70-45C8-8CE8-AE87DCC7F736}"/>
                </a:ext>
              </a:extLst>
            </p:cNvPr>
            <p:cNvGrpSpPr/>
            <p:nvPr/>
          </p:nvGrpSpPr>
          <p:grpSpPr>
            <a:xfrm>
              <a:off x="9610166" y="1404361"/>
              <a:ext cx="768856" cy="1037495"/>
              <a:chOff x="9610166" y="1404361"/>
              <a:chExt cx="768856" cy="1037495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5427DC-4F65-423A-B308-87A28E5E08C9}"/>
                  </a:ext>
                </a:extLst>
              </p:cNvPr>
              <p:cNvSpPr txBox="1"/>
              <p:nvPr/>
            </p:nvSpPr>
            <p:spPr>
              <a:xfrm>
                <a:off x="9675528" y="2072524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User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01" name="그래픽 100" descr="여성 프로필">
                <a:extLst>
                  <a:ext uri="{FF2B5EF4-FFF2-40B4-BE49-F238E27FC236}">
                    <a16:creationId xmlns:a16="http://schemas.microsoft.com/office/drawing/2014/main" id="{6E8A0B7A-22DD-40C4-A9AA-A196DDC34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610166" y="1404361"/>
                <a:ext cx="768856" cy="768856"/>
              </a:xfrm>
              <a:prstGeom prst="rect">
                <a:avLst/>
              </a:prstGeom>
            </p:spPr>
          </p:pic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0E08160-4CB0-4F96-963C-61DF7CA8ABBF}"/>
              </a:ext>
            </a:extLst>
          </p:cNvPr>
          <p:cNvCxnSpPr>
            <a:cxnSpLocks/>
          </p:cNvCxnSpPr>
          <p:nvPr/>
        </p:nvCxnSpPr>
        <p:spPr>
          <a:xfrm flipH="1">
            <a:off x="1699828" y="2442354"/>
            <a:ext cx="729" cy="1187922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F85AC17-5F44-4F0C-8FDD-CAD039A025D8}"/>
              </a:ext>
            </a:extLst>
          </p:cNvPr>
          <p:cNvGrpSpPr/>
          <p:nvPr/>
        </p:nvGrpSpPr>
        <p:grpSpPr>
          <a:xfrm>
            <a:off x="739168" y="1211197"/>
            <a:ext cx="3585677" cy="1507212"/>
            <a:chOff x="3907819" y="2086109"/>
            <a:chExt cx="3585677" cy="15072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8D68D5-1994-4D3F-AD3D-89DD86DE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625" l="10000" r="90253">
                          <a14:foregroundMark x1="10127" y1="63594" x2="10127" y2="63594"/>
                          <a14:foregroundMark x1="58861" y1="90781" x2="58861" y2="90781"/>
                          <a14:foregroundMark x1="90253" y1="59688" x2="90253" y2="5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819" y="2192815"/>
              <a:ext cx="1728750" cy="1400506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31DC649-FF22-4585-8154-14C60CB44926}"/>
                </a:ext>
              </a:extLst>
            </p:cNvPr>
            <p:cNvGrpSpPr/>
            <p:nvPr/>
          </p:nvGrpSpPr>
          <p:grpSpPr>
            <a:xfrm>
              <a:off x="5764746" y="2750524"/>
              <a:ext cx="1728750" cy="672319"/>
              <a:chOff x="5778701" y="1912458"/>
              <a:chExt cx="1728750" cy="672319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247AEA6-C884-466B-94FD-E874B534A47E}"/>
                  </a:ext>
                </a:extLst>
              </p:cNvPr>
              <p:cNvSpPr/>
              <p:nvPr/>
            </p:nvSpPr>
            <p:spPr>
              <a:xfrm>
                <a:off x="6243978" y="2034264"/>
                <a:ext cx="1263473" cy="44493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Picture Storage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927DCE29-D5B5-4B3D-B1DB-8E6F287C9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701" y="1912458"/>
                <a:ext cx="672319" cy="672319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66C30B0-4479-455C-B7DC-F9CD5FCA3EE3}"/>
                </a:ext>
              </a:extLst>
            </p:cNvPr>
            <p:cNvSpPr txBox="1"/>
            <p:nvPr/>
          </p:nvSpPr>
          <p:spPr>
            <a:xfrm>
              <a:off x="4132172" y="2086109"/>
              <a:ext cx="326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Life Shot Maker (LSM) Server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AC7973A-A951-4234-A4FE-FC26E5F71DEF}"/>
              </a:ext>
            </a:extLst>
          </p:cNvPr>
          <p:cNvSpPr/>
          <p:nvPr/>
        </p:nvSpPr>
        <p:spPr>
          <a:xfrm>
            <a:off x="3750158" y="5831976"/>
            <a:ext cx="1475548" cy="3961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Cube:Thyme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9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문화</a:t>
            </a:r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D2496E29-93C8-4ECA-A0F7-50CA9092098E}"/>
              </a:ext>
            </a:extLst>
          </p:cNvPr>
          <p:cNvGrpSpPr/>
          <p:nvPr/>
        </p:nvGrpSpPr>
        <p:grpSpPr>
          <a:xfrm>
            <a:off x="500520" y="1721902"/>
            <a:ext cx="3256275" cy="676800"/>
            <a:chOff x="546771" y="1343012"/>
            <a:chExt cx="3256275" cy="6768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773B82-4445-4AC3-A39F-ED13142F52C4}"/>
                </a:ext>
              </a:extLst>
            </p:cNvPr>
            <p:cNvSpPr/>
            <p:nvPr/>
          </p:nvSpPr>
          <p:spPr>
            <a:xfrm>
              <a:off x="546771" y="1343012"/>
              <a:ext cx="3256275" cy="676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0A74F4-427E-4A41-9E59-6AA3B69B02B6}"/>
                </a:ext>
              </a:extLst>
            </p:cNvPr>
            <p:cNvSpPr txBox="1"/>
            <p:nvPr/>
          </p:nvSpPr>
          <p:spPr>
            <a:xfrm>
              <a:off x="606910" y="1393828"/>
              <a:ext cx="28184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소셜 미디어에서 본 </a:t>
              </a:r>
              <a:endParaRPr lang="en-US" altLang="ko-KR" sz="1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1600" spc="-150" dirty="0">
                  <a:solidFill>
                    <a:srgbClr val="82FAB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여행지에 실제로 관심</a:t>
              </a:r>
              <a:r>
                <a:rPr lang="ko-KR" altLang="en-US" sz="16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생기는가</a:t>
              </a:r>
              <a:r>
                <a:rPr lang="en-US" altLang="ko-KR" sz="16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z="16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CD58E98-93BA-4D47-BA59-B8A587830325}"/>
              </a:ext>
            </a:extLst>
          </p:cNvPr>
          <p:cNvSpPr txBox="1"/>
          <p:nvPr/>
        </p:nvSpPr>
        <p:spPr>
          <a:xfrm>
            <a:off x="1589214" y="3864804"/>
            <a:ext cx="21675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2018 </a:t>
            </a:r>
            <a:r>
              <a:rPr lang="ko-KR" altLang="en-US" sz="11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익스피디아</a:t>
            </a:r>
            <a:endParaRPr lang="en-US" altLang="ko-KR" sz="11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r"/>
            <a:r>
              <a:rPr lang="ko-KR" altLang="en-US" sz="11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미디어가 여행패턴에 미치는 영향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2B646-9B1F-4FCB-8441-82DF3D3323E6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7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8BC90-2B4F-45E0-A239-709CEE1FDD7A}"/>
              </a:ext>
            </a:extLst>
          </p:cNvPr>
          <p:cNvSpPr txBox="1"/>
          <p:nvPr/>
        </p:nvSpPr>
        <p:spPr>
          <a:xfrm>
            <a:off x="649753" y="2668391"/>
            <a:ext cx="21002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gradFill flip="none" rotWithShape="1">
                  <a:gsLst>
                    <a:gs pos="0">
                      <a:srgbClr val="82FAB0"/>
                    </a:gs>
                    <a:gs pos="40000">
                      <a:srgbClr val="8FD3F4"/>
                    </a:gs>
                    <a:gs pos="100000">
                      <a:srgbClr val="8FAADC"/>
                    </a:gs>
                  </a:gsLst>
                  <a:lin ang="17400000" scaled="0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64</a:t>
            </a:r>
            <a:r>
              <a:rPr lang="en-US" altLang="ko-KR" sz="4800" dirty="0">
                <a:gradFill flip="none" rotWithShape="1">
                  <a:gsLst>
                    <a:gs pos="0">
                      <a:srgbClr val="82FAB0"/>
                    </a:gs>
                    <a:gs pos="40000">
                      <a:srgbClr val="8FD3F4"/>
                    </a:gs>
                    <a:gs pos="100000">
                      <a:srgbClr val="8FAADC"/>
                    </a:gs>
                  </a:gsLst>
                  <a:lin ang="17400000" scaled="0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</a:t>
            </a:r>
            <a:endParaRPr lang="ko-KR" altLang="en-US" sz="8000" dirty="0">
              <a:gradFill flip="none" rotWithShape="1">
                <a:gsLst>
                  <a:gs pos="0">
                    <a:srgbClr val="82FAB0"/>
                  </a:gs>
                  <a:gs pos="40000">
                    <a:srgbClr val="8FD3F4"/>
                  </a:gs>
                  <a:gs pos="100000">
                    <a:srgbClr val="8FAADC"/>
                  </a:gs>
                </a:gsLst>
                <a:lin ang="17400000" scaled="0"/>
                <a:tileRect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A81229-05EE-4BB2-8897-39D2412A4E9A}"/>
              </a:ext>
            </a:extLst>
          </p:cNvPr>
          <p:cNvGrpSpPr/>
          <p:nvPr/>
        </p:nvGrpSpPr>
        <p:grpSpPr>
          <a:xfrm>
            <a:off x="4011341" y="1725914"/>
            <a:ext cx="4595640" cy="3756241"/>
            <a:chOff x="4011341" y="1725914"/>
            <a:chExt cx="4595640" cy="3756241"/>
          </a:xfrm>
        </p:grpSpPr>
        <p:pic>
          <p:nvPicPr>
            <p:cNvPr id="51" name="그림 50" descr="건물, 하늘, 실외, 기차이(가) 표시된 사진&#10;&#10;자동 생성된 설명">
              <a:extLst>
                <a:ext uri="{FF2B5EF4-FFF2-40B4-BE49-F238E27FC236}">
                  <a16:creationId xmlns:a16="http://schemas.microsoft.com/office/drawing/2014/main" id="{57A0E362-59C0-4C2F-9BCB-0E3AC41C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413" y="3749758"/>
              <a:ext cx="2658834" cy="1732397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1411707-175B-491D-ADEC-45BE22CFD550}"/>
                </a:ext>
              </a:extLst>
            </p:cNvPr>
            <p:cNvGrpSpPr/>
            <p:nvPr/>
          </p:nvGrpSpPr>
          <p:grpSpPr>
            <a:xfrm>
              <a:off x="4011341" y="1725914"/>
              <a:ext cx="4595640" cy="675562"/>
              <a:chOff x="286060" y="3786902"/>
              <a:chExt cx="4595640" cy="67556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26CE8CE-4181-447C-B771-062A404554EA}"/>
                  </a:ext>
                </a:extLst>
              </p:cNvPr>
              <p:cNvSpPr/>
              <p:nvPr/>
            </p:nvSpPr>
            <p:spPr>
              <a:xfrm>
                <a:off x="502750" y="3786902"/>
                <a:ext cx="4378950" cy="67556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E70FC77-24AE-4803-97ED-59119F6E460B}"/>
                  </a:ext>
                </a:extLst>
              </p:cNvPr>
              <p:cNvSpPr/>
              <p:nvPr/>
            </p:nvSpPr>
            <p:spPr>
              <a:xfrm>
                <a:off x="286060" y="3835563"/>
                <a:ext cx="4572000" cy="553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소셜 미디어를 통해 </a:t>
                </a:r>
                <a:r>
                  <a:rPr lang="ko-KR" altLang="en-US" b="1" dirty="0">
                    <a:solidFill>
                      <a:srgbClr val="82FAB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급 부상한 관광지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들</a:t>
                </a:r>
                <a:endPara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Etc.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부산 </a:t>
                </a:r>
                <a:r>
                  <a:rPr lang="ko-KR" altLang="en-US" sz="1200" b="1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죽성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성당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우암동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동항성당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경주 </a:t>
                </a:r>
                <a:r>
                  <a:rPr lang="ko-KR" altLang="en-US" sz="1200" b="1" dirty="0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황리단길</a:t>
                </a:r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…</a:t>
                </a:r>
                <a:endPara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44" name="그림 43" descr="하늘, 실외, 물, 잔디이(가) 표시된 사진&#10;&#10;자동 생성된 설명">
              <a:extLst>
                <a:ext uri="{FF2B5EF4-FFF2-40B4-BE49-F238E27FC236}">
                  <a16:creationId xmlns:a16="http://schemas.microsoft.com/office/drawing/2014/main" id="{2C2984A8-D9C3-4A83-AB29-B08795BC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993" y="2668391"/>
              <a:ext cx="2509326" cy="1756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1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6FF2E6-7470-457E-B1F7-560793433C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CF83-3BCF-4A19-951F-EA5DCFCE3758}"/>
              </a:ext>
            </a:extLst>
          </p:cNvPr>
          <p:cNvSpPr/>
          <p:nvPr/>
        </p:nvSpPr>
        <p:spPr>
          <a:xfrm>
            <a:off x="127757" y="86779"/>
            <a:ext cx="8888486" cy="638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소셜 미디어를 통한 </a:t>
            </a:r>
            <a:r>
              <a:rPr lang="ko-KR" altLang="en-US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 경험 공유 문화 </a:t>
            </a:r>
            <a:r>
              <a:rPr lang="ko-KR" altLang="en-US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확산</a:t>
            </a:r>
            <a:r>
              <a:rPr lang="en-US" altLang="ko-KR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(* </a:t>
            </a:r>
            <a:r>
              <a:rPr lang="ko-KR" altLang="en-US" sz="12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소셜 트레블 문화</a:t>
            </a:r>
            <a:r>
              <a:rPr lang="en-US" altLang="ko-KR" sz="120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4DC8B9-449E-467C-A734-40380A9928F2}"/>
              </a:ext>
            </a:extLst>
          </p:cNvPr>
          <p:cNvCxnSpPr/>
          <p:nvPr/>
        </p:nvCxnSpPr>
        <p:spPr>
          <a:xfrm>
            <a:off x="0" y="959699"/>
            <a:ext cx="9144000" cy="0"/>
          </a:xfrm>
          <a:prstGeom prst="line">
            <a:avLst/>
          </a:prstGeom>
          <a:ln w="76200">
            <a:gradFill>
              <a:gsLst>
                <a:gs pos="51300">
                  <a:srgbClr val="8FD3F4"/>
                </a:gs>
                <a:gs pos="0">
                  <a:srgbClr val="82FAB0"/>
                </a:gs>
                <a:gs pos="100000">
                  <a:srgbClr val="8FAADC"/>
                </a:gs>
              </a:gsLst>
              <a:lin ang="10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380711-CD52-4C1F-BA6C-C4E2E57FEF60}"/>
              </a:ext>
            </a:extLst>
          </p:cNvPr>
          <p:cNvSpPr txBox="1"/>
          <p:nvPr/>
        </p:nvSpPr>
        <p:spPr>
          <a:xfrm>
            <a:off x="163824" y="39132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8985C-F7BE-4A11-86F9-201C96042A0E}"/>
              </a:ext>
            </a:extLst>
          </p:cNvPr>
          <p:cNvSpPr txBox="1"/>
          <p:nvPr/>
        </p:nvSpPr>
        <p:spPr>
          <a:xfrm>
            <a:off x="163824" y="162793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Life Shot Maker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E786B-56F3-4023-BAF1-ED0B2B9A8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64830" y="6327143"/>
            <a:ext cx="657333" cy="608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DB370-5DB7-4A1F-BB0B-45911BCAC9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22163" y="6516847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B7F8B-7375-424D-B2AC-29AC1074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15" y="6544324"/>
            <a:ext cx="657333" cy="215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4B902-F95F-43F0-A15C-D145FE53BB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9"/>
          <a:stretch/>
        </p:blipFill>
        <p:spPr>
          <a:xfrm>
            <a:off x="127757" y="1000692"/>
            <a:ext cx="8888486" cy="5465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6073F2-5E70-4F70-BAB3-6EE7C2E684BF}"/>
              </a:ext>
            </a:extLst>
          </p:cNvPr>
          <p:cNvSpPr/>
          <p:nvPr/>
        </p:nvSpPr>
        <p:spPr>
          <a:xfrm>
            <a:off x="127757" y="1000692"/>
            <a:ext cx="8888486" cy="5465953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9847BA-9E9D-4052-BF2A-E873530E28A8}"/>
              </a:ext>
            </a:extLst>
          </p:cNvPr>
          <p:cNvGrpSpPr/>
          <p:nvPr/>
        </p:nvGrpSpPr>
        <p:grpSpPr>
          <a:xfrm>
            <a:off x="603796" y="3065913"/>
            <a:ext cx="3060000" cy="3097879"/>
            <a:chOff x="603796" y="3065913"/>
            <a:chExt cx="3060000" cy="30978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4347DD-D202-4A2F-BA85-C98CDFD6BC62}"/>
                </a:ext>
              </a:extLst>
            </p:cNvPr>
            <p:cNvGrpSpPr/>
            <p:nvPr/>
          </p:nvGrpSpPr>
          <p:grpSpPr>
            <a:xfrm>
              <a:off x="603796" y="3103791"/>
              <a:ext cx="3060000" cy="3060001"/>
              <a:chOff x="-5273163" y="2608682"/>
              <a:chExt cx="1800000" cy="180311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03A2DD-D1F6-4AFB-99C9-F36D180E6DAF}"/>
                  </a:ext>
                </a:extLst>
              </p:cNvPr>
              <p:cNvGrpSpPr/>
              <p:nvPr/>
            </p:nvGrpSpPr>
            <p:grpSpPr>
              <a:xfrm>
                <a:off x="-5273163" y="2608682"/>
                <a:ext cx="1800000" cy="1803112"/>
                <a:chOff x="-5581659" y="2376926"/>
                <a:chExt cx="1800000" cy="1803112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06EE9FDB-DC17-4B3E-828E-3084A04E9F54}"/>
                    </a:ext>
                  </a:extLst>
                </p:cNvPr>
                <p:cNvSpPr/>
                <p:nvPr/>
              </p:nvSpPr>
              <p:spPr>
                <a:xfrm>
                  <a:off x="-5581659" y="2376926"/>
                  <a:ext cx="1800000" cy="18000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A152629-9F1A-4EE8-8819-83D171239FF3}"/>
                    </a:ext>
                  </a:extLst>
                </p:cNvPr>
                <p:cNvSpPr/>
                <p:nvPr/>
              </p:nvSpPr>
              <p:spPr>
                <a:xfrm>
                  <a:off x="-5581659" y="2380037"/>
                  <a:ext cx="1800000" cy="180000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rgbClr val="82FAB0"/>
                      </a:gs>
                      <a:gs pos="100000">
                        <a:srgbClr val="8FD3F4">
                          <a:alpha val="75000"/>
                        </a:srgbClr>
                      </a:gs>
                    </a:gsLst>
                    <a:lin ang="138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0712D8-F5F5-4525-A3A6-BF7573D2C304}"/>
                  </a:ext>
                </a:extLst>
              </p:cNvPr>
              <p:cNvSpPr txBox="1"/>
              <p:nvPr/>
            </p:nvSpPr>
            <p:spPr>
              <a:xfrm>
                <a:off x="-5229106" y="2991844"/>
                <a:ext cx="1570188" cy="1051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소셜 미디어를 통한 </a:t>
                </a:r>
                <a:endParaRPr lang="en-US" altLang="ko-KR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여행 경험 공유 문화 </a:t>
                </a:r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확산</a:t>
                </a:r>
                <a:r>
                  <a:rPr lang="en-US" altLang="ko-KR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(* </a:t>
                </a:r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소셜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트레블</a:t>
                </a:r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문화</a:t>
                </a:r>
                <a:r>
                  <a:rPr lang="en-US" altLang="ko-KR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)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관광 콘텐츠 생산</a:t>
                </a:r>
                <a:endPara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관광지 홍보 효과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2C78F8-2384-451E-BCDD-ABA1DE0753AA}"/>
                </a:ext>
              </a:extLst>
            </p:cNvPr>
            <p:cNvSpPr txBox="1"/>
            <p:nvPr/>
          </p:nvSpPr>
          <p:spPr>
            <a:xfrm>
              <a:off x="2631238" y="3065913"/>
              <a:ext cx="8066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>
                      <a:alpha val="33000"/>
                    </a:schemeClr>
                  </a:solidFill>
                  <a:effectLst>
                    <a:outerShdw blurRad="50800" dist="50800" dir="5400000" algn="ctr" rotWithShape="0">
                      <a:srgbClr val="000000"/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8000" dirty="0">
                <a:solidFill>
                  <a:schemeClr val="bg1">
                    <a:alpha val="33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686181-CBA9-4FA1-B49C-49775C18D0D0}"/>
              </a:ext>
            </a:extLst>
          </p:cNvPr>
          <p:cNvGrpSpPr/>
          <p:nvPr/>
        </p:nvGrpSpPr>
        <p:grpSpPr>
          <a:xfrm>
            <a:off x="3601057" y="874819"/>
            <a:ext cx="2617441" cy="2822699"/>
            <a:chOff x="3276549" y="959699"/>
            <a:chExt cx="2617441" cy="2822699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8D65535-E839-436C-9A2F-3695B978D2CD}"/>
                </a:ext>
              </a:extLst>
            </p:cNvPr>
            <p:cNvGrpSpPr/>
            <p:nvPr/>
          </p:nvGrpSpPr>
          <p:grpSpPr>
            <a:xfrm>
              <a:off x="3373989" y="1262398"/>
              <a:ext cx="2520001" cy="2520000"/>
              <a:chOff x="-5273163" y="2608682"/>
              <a:chExt cx="1800000" cy="180311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D3C7DCC-F497-4922-AEA1-13ADBBDD37BF}"/>
                  </a:ext>
                </a:extLst>
              </p:cNvPr>
              <p:cNvGrpSpPr/>
              <p:nvPr/>
            </p:nvGrpSpPr>
            <p:grpSpPr>
              <a:xfrm>
                <a:off x="-5273163" y="2608682"/>
                <a:ext cx="1800000" cy="1803111"/>
                <a:chOff x="-5581659" y="2376926"/>
                <a:chExt cx="1800000" cy="1803111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3F1A531-A5FD-4110-A32D-C0931BC610D7}"/>
                    </a:ext>
                  </a:extLst>
                </p:cNvPr>
                <p:cNvSpPr/>
                <p:nvPr/>
              </p:nvSpPr>
              <p:spPr>
                <a:xfrm>
                  <a:off x="-5581659" y="2376926"/>
                  <a:ext cx="1800000" cy="18000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 w="381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C7EF508-49A0-4931-AB8B-EEE95696566D}"/>
                    </a:ext>
                  </a:extLst>
                </p:cNvPr>
                <p:cNvSpPr/>
                <p:nvPr/>
              </p:nvSpPr>
              <p:spPr>
                <a:xfrm>
                  <a:off x="-5581659" y="2380037"/>
                  <a:ext cx="1800000" cy="180000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rgbClr val="82FAB0"/>
                      </a:gs>
                      <a:gs pos="100000">
                        <a:srgbClr val="8FD3F4">
                          <a:alpha val="75000"/>
                        </a:srgbClr>
                      </a:gs>
                    </a:gsLst>
                    <a:lin ang="138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6E7D7A-5FBD-4903-8E86-F8C928C8DDCC}"/>
                  </a:ext>
                </a:extLst>
              </p:cNvPr>
              <p:cNvSpPr txBox="1"/>
              <p:nvPr/>
            </p:nvSpPr>
            <p:spPr>
              <a:xfrm>
                <a:off x="-5205694" y="3088108"/>
                <a:ext cx="1665061" cy="92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적극적 수익 모델 창출</a:t>
                </a:r>
                <a:endPara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수동적인 사진명소를</a:t>
                </a:r>
                <a:endParaRPr lang="en-US" altLang="ko-KR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비즈니스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모델화</a:t>
                </a:r>
                <a:r>
                  <a:rPr lang="ko-KR" altLang="en-US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하여</a:t>
                </a:r>
                <a:r>
                  <a:rPr lang="en-US" altLang="ko-KR" dirty="0">
                    <a:solidFill>
                      <a:schemeClr val="bg1"/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sz="2400" dirty="0">
                    <a:solidFill>
                      <a:srgbClr val="FFD966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경제 발전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4680DC-E70B-46F6-8CDF-EC2CC74C0716}"/>
                </a:ext>
              </a:extLst>
            </p:cNvPr>
            <p:cNvSpPr txBox="1"/>
            <p:nvPr/>
          </p:nvSpPr>
          <p:spPr>
            <a:xfrm>
              <a:off x="3276549" y="959699"/>
              <a:ext cx="8270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>
                      <a:alpha val="33000"/>
                    </a:schemeClr>
                  </a:solidFill>
                  <a:effectLst>
                    <a:outerShdw blurRad="50800" dist="50800" dir="5400000" algn="ctr" rotWithShape="0">
                      <a:srgbClr val="000000"/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6000" dirty="0">
                <a:solidFill>
                  <a:schemeClr val="bg1">
                    <a:alpha val="33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2F6448-1A86-4EFF-A37C-FFD4AD95FAF7}"/>
              </a:ext>
            </a:extLst>
          </p:cNvPr>
          <p:cNvGrpSpPr/>
          <p:nvPr/>
        </p:nvGrpSpPr>
        <p:grpSpPr>
          <a:xfrm>
            <a:off x="4712944" y="3217469"/>
            <a:ext cx="4572000" cy="2259682"/>
            <a:chOff x="4806869" y="3126974"/>
            <a:chExt cx="4572000" cy="225968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04E6DC5-6C4E-41C9-A18B-A14B81A8C474}"/>
                </a:ext>
              </a:extLst>
            </p:cNvPr>
            <p:cNvGrpSpPr/>
            <p:nvPr/>
          </p:nvGrpSpPr>
          <p:grpSpPr>
            <a:xfrm>
              <a:off x="6042640" y="3226656"/>
              <a:ext cx="2160000" cy="2160000"/>
              <a:chOff x="-5581659" y="2376926"/>
              <a:chExt cx="1800000" cy="1803111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FB9A021-9E6D-41F1-8DB6-D4DC6CFAF4E4}"/>
                  </a:ext>
                </a:extLst>
              </p:cNvPr>
              <p:cNvSpPr/>
              <p:nvPr/>
            </p:nvSpPr>
            <p:spPr>
              <a:xfrm>
                <a:off x="-5581659" y="2376926"/>
                <a:ext cx="1800000" cy="18000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5B2E58F-1255-49FD-9E1B-0404B4EB5FED}"/>
                  </a:ext>
                </a:extLst>
              </p:cNvPr>
              <p:cNvSpPr/>
              <p:nvPr/>
            </p:nvSpPr>
            <p:spPr>
              <a:xfrm>
                <a:off x="-5581659" y="2380037"/>
                <a:ext cx="1800000" cy="180000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rgbClr val="82FAB0"/>
                    </a:gs>
                    <a:gs pos="100000">
                      <a:srgbClr val="8FD3F4">
                        <a:alpha val="75000"/>
                      </a:srgbClr>
                    </a:gs>
                  </a:gsLst>
                  <a:lin ang="13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3B484A-5EF0-48DA-AD28-33E170D64646}"/>
                </a:ext>
              </a:extLst>
            </p:cNvPr>
            <p:cNvSpPr txBox="1"/>
            <p:nvPr/>
          </p:nvSpPr>
          <p:spPr>
            <a:xfrm>
              <a:off x="7493496" y="3126974"/>
              <a:ext cx="827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alpha val="33000"/>
                    </a:schemeClr>
                  </a:solidFill>
                  <a:effectLst>
                    <a:outerShdw blurRad="50800" dist="50800" dir="5400000" algn="ctr" rotWithShape="0">
                      <a:srgbClr val="000000"/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4800" dirty="0">
                <a:solidFill>
                  <a:schemeClr val="bg1">
                    <a:alpha val="33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845AFE-FFF0-4409-A47E-7707592FD9F1}"/>
                </a:ext>
              </a:extLst>
            </p:cNvPr>
            <p:cNvSpPr/>
            <p:nvPr/>
          </p:nvSpPr>
          <p:spPr>
            <a:xfrm>
              <a:off x="4806869" y="3802076"/>
              <a:ext cx="4572000" cy="126188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누구나 손쉽게</a:t>
              </a:r>
              <a:endPara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전문가 수준의 </a:t>
              </a:r>
              <a:endParaRPr lang="en-US" altLang="ko-KR" sz="20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사진 촬영 </a:t>
              </a:r>
              <a:endParaRPr lang="en-US" altLang="ko-KR" sz="20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경험 제공</a:t>
              </a:r>
              <a:endParaRPr lang="en-US" altLang="ko-KR" sz="1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pic>
        <p:nvPicPr>
          <p:cNvPr id="16" name="그림 15" descr="전자기기이(가) 표시된 사진&#10;&#10;자동 생성된 설명">
            <a:extLst>
              <a:ext uri="{FF2B5EF4-FFF2-40B4-BE49-F238E27FC236}">
                <a16:creationId xmlns:a16="http://schemas.microsoft.com/office/drawing/2014/main" id="{BD08031D-D702-4B91-896D-A64DBF440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7" b="97656" l="10000" r="90000">
                        <a14:foregroundMark x1="50391" y1="9082" x2="50391" y2="9082"/>
                        <a14:foregroundMark x1="36016" y1="90918" x2="36016" y2="90918"/>
                        <a14:foregroundMark x1="71641" y1="88672" x2="71641" y2="88672"/>
                        <a14:foregroundMark x1="43438" y1="97656" x2="43438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82" y="2986481"/>
            <a:ext cx="4839399" cy="38715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C10CE2-ED90-413E-829C-2B11A5048B7D}"/>
              </a:ext>
            </a:extLst>
          </p:cNvPr>
          <p:cNvSpPr txBox="1"/>
          <p:nvPr/>
        </p:nvSpPr>
        <p:spPr>
          <a:xfrm>
            <a:off x="4572000" y="6488519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8</a:t>
            </a:r>
            <a:endParaRPr lang="ko-KR" altLang="en-US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5739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5239</TotalTime>
  <Words>496</Words>
  <Application>Microsoft Office PowerPoint</Application>
  <PresentationFormat>화면 슬라이드 쇼(4:3)</PresentationFormat>
  <Paragraphs>162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나눔고딕</vt:lpstr>
      <vt:lpstr>Arial</vt:lpstr>
      <vt:lpstr>Calibri</vt:lpstr>
      <vt:lpstr>나눔고딕 ExtraBold</vt:lpstr>
      <vt:lpstr>나눔고딕 Light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UbiC_AES</dc:creator>
  <cp:lastModifiedBy>승우 백</cp:lastModifiedBy>
  <cp:revision>166</cp:revision>
  <dcterms:created xsi:type="dcterms:W3CDTF">2019-08-23T11:43:00Z</dcterms:created>
  <dcterms:modified xsi:type="dcterms:W3CDTF">2019-10-13T14:39:53Z</dcterms:modified>
</cp:coreProperties>
</file>